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82" r:id="rId2"/>
    <p:sldId id="270" r:id="rId3"/>
    <p:sldId id="280" r:id="rId4"/>
    <p:sldId id="283" r:id="rId5"/>
    <p:sldId id="281" r:id="rId6"/>
    <p:sldId id="258" r:id="rId7"/>
    <p:sldId id="259" r:id="rId8"/>
    <p:sldId id="260" r:id="rId9"/>
    <p:sldId id="261" r:id="rId10"/>
  </p:sldIdLst>
  <p:sldSz cx="13335000" cy="104759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748B"/>
    <a:srgbClr val="0E1A25"/>
    <a:srgbClr val="0074B6"/>
    <a:srgbClr val="BDD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6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40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0541A-40B7-45DB-8917-F49FEDD99D50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65263" y="1143000"/>
            <a:ext cx="39274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C63B2-BA21-4AC1-B55B-882211153D7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87514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7145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42909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14363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85817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AAD27-CEDC-FD6D-C1F5-B6553C349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D33222-9B5F-AB04-EED7-D1B6C9669F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465263" y="1143000"/>
            <a:ext cx="392747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D5BF1D-A000-8BB0-A778-CB93CFCCB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BE4F03-BDA7-37C0-47AC-0F1C5FA33E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A0E94-2006-438B-9B53-FF6EB2E4FCFA}" type="slidenum">
              <a:rPr lang="en-DE" smtClean="0"/>
              <a:t>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2900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E1D19-B805-AF16-F74A-17AB8E338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766C52-3A88-F662-E2F0-EC5D66987D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465263" y="1143000"/>
            <a:ext cx="392747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431859-3715-DE02-3E41-C2CBFC5A8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7FDE4-7394-EB15-7B4E-A189231720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A0E94-2006-438B-9B53-FF6EB2E4FCFA}" type="slidenum">
              <a:rPr lang="en-DE" smtClean="0"/>
              <a:t>2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08509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4FA33-81B5-70DE-6861-4E0ED8DA7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642EB3-7420-512D-F3D7-A58B54D61D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465263" y="1143000"/>
            <a:ext cx="392747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C78223-C26C-E1C1-F8C0-97262D795F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A4E23-E9C2-B465-4525-B272B6388C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A0E94-2006-438B-9B53-FF6EB2E4FCFA}" type="slidenum">
              <a:rPr lang="en-DE" smtClean="0"/>
              <a:t>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339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3DD24-2C96-269A-316C-B11918160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412CB2-E228-08AF-24AA-8429118ED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465263" y="1143000"/>
            <a:ext cx="392747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1EA343-567F-1E0F-C936-9517EABFC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B6AA8-C50B-2367-2EF7-A034D31333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A0E94-2006-438B-9B53-FF6EB2E4FCFA}" type="slidenum">
              <a:rPr lang="en-DE" smtClean="0"/>
              <a:t>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8570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95E82-8DFA-E930-8616-1AF55550D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C5B417-537C-0439-0FE4-BF97317D41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465263" y="1143000"/>
            <a:ext cx="392747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0605FA-B5DD-69F5-5A70-EC3F435CCD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17CDD-C52E-0518-145A-B9632AE7B8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A0E94-2006-438B-9B53-FF6EB2E4FCFA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31809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25" y="1714461"/>
            <a:ext cx="11334750" cy="3647170"/>
          </a:xfrm>
        </p:spPr>
        <p:txBody>
          <a:bodyPr anchor="b"/>
          <a:lstStyle>
            <a:lvl1pPr algn="ctr">
              <a:defRPr sz="87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6875" y="5502280"/>
            <a:ext cx="10001250" cy="2529253"/>
          </a:xfrm>
        </p:spPr>
        <p:txBody>
          <a:bodyPr/>
          <a:lstStyle>
            <a:lvl1pPr marL="0" indent="0" algn="ctr">
              <a:buNone/>
              <a:defRPr sz="3500"/>
            </a:lvl1pPr>
            <a:lvl2pPr marL="666735" indent="0" algn="ctr">
              <a:buNone/>
              <a:defRPr sz="2917"/>
            </a:lvl2pPr>
            <a:lvl3pPr marL="1333470" indent="0" algn="ctr">
              <a:buNone/>
              <a:defRPr sz="2625"/>
            </a:lvl3pPr>
            <a:lvl4pPr marL="2000204" indent="0" algn="ctr">
              <a:buNone/>
              <a:defRPr sz="2333"/>
            </a:lvl4pPr>
            <a:lvl5pPr marL="2666939" indent="0" algn="ctr">
              <a:buNone/>
              <a:defRPr sz="2333"/>
            </a:lvl5pPr>
            <a:lvl6pPr marL="3333674" indent="0" algn="ctr">
              <a:buNone/>
              <a:defRPr sz="2333"/>
            </a:lvl6pPr>
            <a:lvl7pPr marL="4000409" indent="0" algn="ctr">
              <a:buNone/>
              <a:defRPr sz="2333"/>
            </a:lvl7pPr>
            <a:lvl8pPr marL="4667143" indent="0" algn="ctr">
              <a:buNone/>
              <a:defRPr sz="2333"/>
            </a:lvl8pPr>
            <a:lvl9pPr marL="5333878" indent="0" algn="ctr">
              <a:buNone/>
              <a:defRPr sz="233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24619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3782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42860" y="557745"/>
            <a:ext cx="2875359" cy="887785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6782" y="557745"/>
            <a:ext cx="8459391" cy="887785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84331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 sz="1641"/>
          </a:p>
        </p:txBody>
      </p:sp>
    </p:spTree>
    <p:extLst>
      <p:ext uri="{BB962C8B-B14F-4D97-AF65-F5344CB8AC3E}">
        <p14:creationId xmlns:p14="http://schemas.microsoft.com/office/powerpoint/2010/main" val="1005870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 sz="1969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 sz="1969"/>
          </a:p>
        </p:txBody>
      </p:sp>
    </p:spTree>
    <p:extLst>
      <p:ext uri="{BB962C8B-B14F-4D97-AF65-F5344CB8AC3E}">
        <p14:creationId xmlns:p14="http://schemas.microsoft.com/office/powerpoint/2010/main" val="2272484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 sz="1969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 sz="1969"/>
          </a:p>
        </p:txBody>
      </p:sp>
    </p:spTree>
    <p:extLst>
      <p:ext uri="{BB962C8B-B14F-4D97-AF65-F5344CB8AC3E}">
        <p14:creationId xmlns:p14="http://schemas.microsoft.com/office/powerpoint/2010/main" val="583401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 sz="1969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3335000" cy="10475913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 sz="1969"/>
          </a:p>
        </p:txBody>
      </p:sp>
    </p:spTree>
    <p:extLst>
      <p:ext uri="{BB962C8B-B14F-4D97-AF65-F5344CB8AC3E}">
        <p14:creationId xmlns:p14="http://schemas.microsoft.com/office/powerpoint/2010/main" val="421898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46828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836" y="2611706"/>
            <a:ext cx="11501438" cy="4357688"/>
          </a:xfrm>
        </p:spPr>
        <p:txBody>
          <a:bodyPr anchor="b"/>
          <a:lstStyle>
            <a:lvl1pPr>
              <a:defRPr sz="87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9836" y="7010620"/>
            <a:ext cx="11501438" cy="2291605"/>
          </a:xfrm>
        </p:spPr>
        <p:txBody>
          <a:bodyPr/>
          <a:lstStyle>
            <a:lvl1pPr marL="0" indent="0">
              <a:buNone/>
              <a:defRPr sz="3500">
                <a:solidFill>
                  <a:schemeClr val="tx1">
                    <a:tint val="82000"/>
                  </a:schemeClr>
                </a:solidFill>
              </a:defRPr>
            </a:lvl1pPr>
            <a:lvl2pPr marL="666735" indent="0">
              <a:buNone/>
              <a:defRPr sz="2917">
                <a:solidFill>
                  <a:schemeClr val="tx1">
                    <a:tint val="82000"/>
                  </a:schemeClr>
                </a:solidFill>
              </a:defRPr>
            </a:lvl2pPr>
            <a:lvl3pPr marL="1333470" indent="0">
              <a:buNone/>
              <a:defRPr sz="2625">
                <a:solidFill>
                  <a:schemeClr val="tx1">
                    <a:tint val="82000"/>
                  </a:schemeClr>
                </a:solidFill>
              </a:defRPr>
            </a:lvl3pPr>
            <a:lvl4pPr marL="2000204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4pPr>
            <a:lvl5pPr marL="2666939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5pPr>
            <a:lvl6pPr marL="3333674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6pPr>
            <a:lvl7pPr marL="4000409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7pPr>
            <a:lvl8pPr marL="4667143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8pPr>
            <a:lvl9pPr marL="5333878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4937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6781" y="2788727"/>
            <a:ext cx="5667375" cy="66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0844" y="2788727"/>
            <a:ext cx="5667375" cy="66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5742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518" y="557748"/>
            <a:ext cx="11501438" cy="202485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520" y="2568054"/>
            <a:ext cx="5641329" cy="1258564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66735" indent="0">
              <a:buNone/>
              <a:defRPr sz="2917" b="1"/>
            </a:lvl2pPr>
            <a:lvl3pPr marL="1333470" indent="0">
              <a:buNone/>
              <a:defRPr sz="2625" b="1"/>
            </a:lvl3pPr>
            <a:lvl4pPr marL="2000204" indent="0">
              <a:buNone/>
              <a:defRPr sz="2333" b="1"/>
            </a:lvl4pPr>
            <a:lvl5pPr marL="2666939" indent="0">
              <a:buNone/>
              <a:defRPr sz="2333" b="1"/>
            </a:lvl5pPr>
            <a:lvl6pPr marL="3333674" indent="0">
              <a:buNone/>
              <a:defRPr sz="2333" b="1"/>
            </a:lvl6pPr>
            <a:lvl7pPr marL="4000409" indent="0">
              <a:buNone/>
              <a:defRPr sz="2333" b="1"/>
            </a:lvl7pPr>
            <a:lvl8pPr marL="4667143" indent="0">
              <a:buNone/>
              <a:defRPr sz="2333" b="1"/>
            </a:lvl8pPr>
            <a:lvl9pPr marL="5333878" indent="0">
              <a:buNone/>
              <a:defRPr sz="233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8520" y="3826618"/>
            <a:ext cx="5641329" cy="5628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50844" y="2568054"/>
            <a:ext cx="5669112" cy="1258564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66735" indent="0">
              <a:buNone/>
              <a:defRPr sz="2917" b="1"/>
            </a:lvl2pPr>
            <a:lvl3pPr marL="1333470" indent="0">
              <a:buNone/>
              <a:defRPr sz="2625" b="1"/>
            </a:lvl3pPr>
            <a:lvl4pPr marL="2000204" indent="0">
              <a:buNone/>
              <a:defRPr sz="2333" b="1"/>
            </a:lvl4pPr>
            <a:lvl5pPr marL="2666939" indent="0">
              <a:buNone/>
              <a:defRPr sz="2333" b="1"/>
            </a:lvl5pPr>
            <a:lvl6pPr marL="3333674" indent="0">
              <a:buNone/>
              <a:defRPr sz="2333" b="1"/>
            </a:lvl6pPr>
            <a:lvl7pPr marL="4000409" indent="0">
              <a:buNone/>
              <a:defRPr sz="2333" b="1"/>
            </a:lvl7pPr>
            <a:lvl8pPr marL="4667143" indent="0">
              <a:buNone/>
              <a:defRPr sz="2333" b="1"/>
            </a:lvl8pPr>
            <a:lvl9pPr marL="5333878" indent="0">
              <a:buNone/>
              <a:defRPr sz="233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50844" y="3826618"/>
            <a:ext cx="5669112" cy="5628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2097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88077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4240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518" y="698394"/>
            <a:ext cx="4300885" cy="2444380"/>
          </a:xfrm>
        </p:spPr>
        <p:txBody>
          <a:bodyPr anchor="b"/>
          <a:lstStyle>
            <a:lvl1pPr>
              <a:defRPr sz="466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9112" y="1508340"/>
            <a:ext cx="6750844" cy="7444688"/>
          </a:xfrm>
        </p:spPr>
        <p:txBody>
          <a:bodyPr/>
          <a:lstStyle>
            <a:lvl1pPr>
              <a:defRPr sz="4667"/>
            </a:lvl1pPr>
            <a:lvl2pPr>
              <a:defRPr sz="4083"/>
            </a:lvl2pPr>
            <a:lvl3pPr>
              <a:defRPr sz="3500"/>
            </a:lvl3pPr>
            <a:lvl4pPr>
              <a:defRPr sz="2917"/>
            </a:lvl4pPr>
            <a:lvl5pPr>
              <a:defRPr sz="2917"/>
            </a:lvl5pPr>
            <a:lvl6pPr>
              <a:defRPr sz="2917"/>
            </a:lvl6pPr>
            <a:lvl7pPr>
              <a:defRPr sz="2917"/>
            </a:lvl7pPr>
            <a:lvl8pPr>
              <a:defRPr sz="2917"/>
            </a:lvl8pPr>
            <a:lvl9pPr>
              <a:defRPr sz="2917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8518" y="3142774"/>
            <a:ext cx="4300885" cy="5822377"/>
          </a:xfrm>
        </p:spPr>
        <p:txBody>
          <a:bodyPr/>
          <a:lstStyle>
            <a:lvl1pPr marL="0" indent="0">
              <a:buNone/>
              <a:defRPr sz="2333"/>
            </a:lvl1pPr>
            <a:lvl2pPr marL="666735" indent="0">
              <a:buNone/>
              <a:defRPr sz="2042"/>
            </a:lvl2pPr>
            <a:lvl3pPr marL="1333470" indent="0">
              <a:buNone/>
              <a:defRPr sz="1750"/>
            </a:lvl3pPr>
            <a:lvl4pPr marL="2000204" indent="0">
              <a:buNone/>
              <a:defRPr sz="1458"/>
            </a:lvl4pPr>
            <a:lvl5pPr marL="2666939" indent="0">
              <a:buNone/>
              <a:defRPr sz="1458"/>
            </a:lvl5pPr>
            <a:lvl6pPr marL="3333674" indent="0">
              <a:buNone/>
              <a:defRPr sz="1458"/>
            </a:lvl6pPr>
            <a:lvl7pPr marL="4000409" indent="0">
              <a:buNone/>
              <a:defRPr sz="1458"/>
            </a:lvl7pPr>
            <a:lvl8pPr marL="4667143" indent="0">
              <a:buNone/>
              <a:defRPr sz="1458"/>
            </a:lvl8pPr>
            <a:lvl9pPr marL="5333878" indent="0">
              <a:buNone/>
              <a:defRPr sz="145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3866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518" y="698394"/>
            <a:ext cx="4300885" cy="2444380"/>
          </a:xfrm>
        </p:spPr>
        <p:txBody>
          <a:bodyPr anchor="b"/>
          <a:lstStyle>
            <a:lvl1pPr>
              <a:defRPr sz="466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69112" y="1508340"/>
            <a:ext cx="6750844" cy="7444688"/>
          </a:xfrm>
        </p:spPr>
        <p:txBody>
          <a:bodyPr anchor="t"/>
          <a:lstStyle>
            <a:lvl1pPr marL="0" indent="0">
              <a:buNone/>
              <a:defRPr sz="4667"/>
            </a:lvl1pPr>
            <a:lvl2pPr marL="666735" indent="0">
              <a:buNone/>
              <a:defRPr sz="4083"/>
            </a:lvl2pPr>
            <a:lvl3pPr marL="1333470" indent="0">
              <a:buNone/>
              <a:defRPr sz="3500"/>
            </a:lvl3pPr>
            <a:lvl4pPr marL="2000204" indent="0">
              <a:buNone/>
              <a:defRPr sz="2917"/>
            </a:lvl4pPr>
            <a:lvl5pPr marL="2666939" indent="0">
              <a:buNone/>
              <a:defRPr sz="2917"/>
            </a:lvl5pPr>
            <a:lvl6pPr marL="3333674" indent="0">
              <a:buNone/>
              <a:defRPr sz="2917"/>
            </a:lvl6pPr>
            <a:lvl7pPr marL="4000409" indent="0">
              <a:buNone/>
              <a:defRPr sz="2917"/>
            </a:lvl7pPr>
            <a:lvl8pPr marL="4667143" indent="0">
              <a:buNone/>
              <a:defRPr sz="2917"/>
            </a:lvl8pPr>
            <a:lvl9pPr marL="5333878" indent="0">
              <a:buNone/>
              <a:defRPr sz="2917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8518" y="3142774"/>
            <a:ext cx="4300885" cy="5822377"/>
          </a:xfrm>
        </p:spPr>
        <p:txBody>
          <a:bodyPr/>
          <a:lstStyle>
            <a:lvl1pPr marL="0" indent="0">
              <a:buNone/>
              <a:defRPr sz="2333"/>
            </a:lvl1pPr>
            <a:lvl2pPr marL="666735" indent="0">
              <a:buNone/>
              <a:defRPr sz="2042"/>
            </a:lvl2pPr>
            <a:lvl3pPr marL="1333470" indent="0">
              <a:buNone/>
              <a:defRPr sz="1750"/>
            </a:lvl3pPr>
            <a:lvl4pPr marL="2000204" indent="0">
              <a:buNone/>
              <a:defRPr sz="1458"/>
            </a:lvl4pPr>
            <a:lvl5pPr marL="2666939" indent="0">
              <a:buNone/>
              <a:defRPr sz="1458"/>
            </a:lvl5pPr>
            <a:lvl6pPr marL="3333674" indent="0">
              <a:buNone/>
              <a:defRPr sz="1458"/>
            </a:lvl6pPr>
            <a:lvl7pPr marL="4000409" indent="0">
              <a:buNone/>
              <a:defRPr sz="1458"/>
            </a:lvl7pPr>
            <a:lvl8pPr marL="4667143" indent="0">
              <a:buNone/>
              <a:defRPr sz="1458"/>
            </a:lvl8pPr>
            <a:lvl9pPr marL="5333878" indent="0">
              <a:buNone/>
              <a:defRPr sz="145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63624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6781" y="557748"/>
            <a:ext cx="11501438" cy="2024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6781" y="2788727"/>
            <a:ext cx="11501438" cy="6646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6781" y="9709622"/>
            <a:ext cx="3000375" cy="5577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E384BC-13CE-49F0-A318-905B036D5B6A}" type="datetimeFigureOut">
              <a:rPr lang="en-DE" smtClean="0"/>
              <a:t>07/15/2026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17219" y="9709622"/>
            <a:ext cx="4500563" cy="5577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17844" y="9709622"/>
            <a:ext cx="3000375" cy="5577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859FC0-331F-45EB-93D1-16F2BA5F992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246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1333470" rtl="0" eaLnBrk="1" latinLnBrk="0" hangingPunct="1">
        <a:lnSpc>
          <a:spcPct val="90000"/>
        </a:lnSpc>
        <a:spcBef>
          <a:spcPct val="0"/>
        </a:spcBef>
        <a:buNone/>
        <a:defRPr sz="6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3367" indent="-333367" algn="l" defTabSz="1333470" rtl="0" eaLnBrk="1" latinLnBrk="0" hangingPunct="1">
        <a:lnSpc>
          <a:spcPct val="90000"/>
        </a:lnSpc>
        <a:spcBef>
          <a:spcPts val="1458"/>
        </a:spcBef>
        <a:buFont typeface="Arial" panose="020B0604020202020204" pitchFamily="34" charset="0"/>
        <a:buChar char="•"/>
        <a:defRPr sz="4083" kern="1200">
          <a:solidFill>
            <a:schemeClr val="tx1"/>
          </a:solidFill>
          <a:latin typeface="+mn-lt"/>
          <a:ea typeface="+mn-ea"/>
          <a:cs typeface="+mn-cs"/>
        </a:defRPr>
      </a:lvl1pPr>
      <a:lvl2pPr marL="1000102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666837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3pPr>
      <a:lvl4pPr marL="2333572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4pPr>
      <a:lvl5pPr marL="3000306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5pPr>
      <a:lvl6pPr marL="3667041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6pPr>
      <a:lvl7pPr marL="4333776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7pPr>
      <a:lvl8pPr marL="5000511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8pPr>
      <a:lvl9pPr marL="5667245" indent="-333367" algn="l" defTabSz="133347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1pPr>
      <a:lvl2pPr marL="666735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333470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000204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4pPr>
      <a:lvl5pPr marL="2666939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5pPr>
      <a:lvl6pPr marL="3333674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6pPr>
      <a:lvl7pPr marL="4000409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7pPr>
      <a:lvl8pPr marL="4667143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8pPr>
      <a:lvl9pPr marL="5333878" algn="l" defTabSz="1333470" rtl="0" eaLnBrk="1" latinLnBrk="0" hangingPunct="1">
        <a:defRPr sz="2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sv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CE73C-EB13-ACCA-7050-8C3296280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038DFEE2-31D3-6E86-BBAF-04EDF8D0733E}"/>
              </a:ext>
            </a:extLst>
          </p:cNvPr>
          <p:cNvSpPr/>
          <p:nvPr/>
        </p:nvSpPr>
        <p:spPr>
          <a:xfrm>
            <a:off x="0" y="1"/>
            <a:ext cx="13335000" cy="1047591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1000">
                <a:srgbClr val="F5F8FB"/>
              </a:gs>
              <a:gs pos="64000">
                <a:srgbClr val="E7EEF5"/>
              </a:gs>
            </a:gsLst>
            <a:path path="circle">
              <a:fillToRect l="50000" t="50000" r="50000" b="50000"/>
            </a:path>
            <a:tileRect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6" name="Forme libre : forme 16">
            <a:extLst>
              <a:ext uri="{FF2B5EF4-FFF2-40B4-BE49-F238E27FC236}">
                <a16:creationId xmlns:a16="http://schemas.microsoft.com/office/drawing/2014/main" id="{60A9CE5C-0DF1-4A24-4799-274C3FDE444E}"/>
              </a:ext>
            </a:extLst>
          </p:cNvPr>
          <p:cNvSpPr/>
          <p:nvPr/>
        </p:nvSpPr>
        <p:spPr>
          <a:xfrm rot="16200000">
            <a:off x="8830519" y="-3773819"/>
            <a:ext cx="191729" cy="8311504"/>
          </a:xfrm>
          <a:prstGeom prst="roundRect">
            <a:avLst>
              <a:gd name="adj" fmla="val 50000"/>
            </a:avLst>
          </a:prstGeom>
          <a:solidFill>
            <a:srgbClr val="64748B">
              <a:alpha val="46000"/>
            </a:srgbClr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51852CA7-AB2B-41F0-9ED4-898E0062766D}"/>
              </a:ext>
            </a:extLst>
          </p:cNvPr>
          <p:cNvSpPr/>
          <p:nvPr/>
        </p:nvSpPr>
        <p:spPr>
          <a:xfrm>
            <a:off x="6629942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40CAD899-92EA-EC56-689D-7A8478BCCD3A}"/>
              </a:ext>
            </a:extLst>
          </p:cNvPr>
          <p:cNvSpPr/>
          <p:nvPr/>
        </p:nvSpPr>
        <p:spPr>
          <a:xfrm>
            <a:off x="4409333" y="13190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4944522F-0B0A-3D1E-088F-47C4281D0B6B}"/>
              </a:ext>
            </a:extLst>
          </p:cNvPr>
          <p:cNvSpPr/>
          <p:nvPr/>
        </p:nvSpPr>
        <p:spPr>
          <a:xfrm>
            <a:off x="5885127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7"/>
                  <a:pt x="102348" y="0"/>
                  <a:pt x="228600" y="0"/>
                </a:cubicBezTo>
                <a:cubicBezTo>
                  <a:pt x="354852" y="0"/>
                  <a:pt x="457200" y="102347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CAB051B5-6F88-4FC9-001C-A9B090238F2A}"/>
              </a:ext>
            </a:extLst>
          </p:cNvPr>
          <p:cNvGrpSpPr/>
          <p:nvPr/>
        </p:nvGrpSpPr>
        <p:grpSpPr>
          <a:xfrm>
            <a:off x="4539274" y="278625"/>
            <a:ext cx="231357" cy="160860"/>
            <a:chOff x="-1045669" y="2289149"/>
            <a:chExt cx="289984" cy="205036"/>
          </a:xfrm>
        </p:grpSpPr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BF98C437-2C5D-F088-88FC-C74F6E8BE9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8995" y="2365743"/>
              <a:ext cx="47846" cy="850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759D4EAF-AD8A-1933-1E03-2822A4E9D8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72580" y="2327439"/>
              <a:ext cx="81516" cy="152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F67E7BE2-CBEE-9FFF-0F9C-DBEFCDBBEC56}"/>
                </a:ext>
              </a:extLst>
            </p:cNvPr>
            <p:cNvCxnSpPr>
              <a:cxnSpLocks/>
            </p:cNvCxnSpPr>
            <p:nvPr/>
          </p:nvCxnSpPr>
          <p:spPr>
            <a:xfrm>
              <a:off x="-968474" y="2368530"/>
              <a:ext cx="105433" cy="10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DAD5D860-DB0F-2D9C-8F67-30E38E8585C6}"/>
                </a:ext>
              </a:extLst>
            </p:cNvPr>
            <p:cNvSpPr/>
            <p:nvPr/>
          </p:nvSpPr>
          <p:spPr>
            <a:xfrm>
              <a:off x="-1045669" y="2448466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 dirty="0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4E3632D4-B603-423E-0CB4-5CF80770B0A9}"/>
                </a:ext>
              </a:extLst>
            </p:cNvPr>
            <p:cNvSpPr/>
            <p:nvPr/>
          </p:nvSpPr>
          <p:spPr>
            <a:xfrm>
              <a:off x="-801404" y="2289149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/>
            </a:p>
          </p:txBody>
        </p:sp>
      </p:grpSp>
      <p:pic>
        <p:nvPicPr>
          <p:cNvPr id="14" name="Graphic 13" descr="Eraser with solid fill">
            <a:extLst>
              <a:ext uri="{FF2B5EF4-FFF2-40B4-BE49-F238E27FC236}">
                <a16:creationId xmlns:a16="http://schemas.microsoft.com/office/drawing/2014/main" id="{E8736EBC-BC02-B437-3F81-C193C537B8A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1976" y="245023"/>
            <a:ext cx="315991" cy="315991"/>
          </a:xfrm>
          <a:prstGeom prst="rect">
            <a:avLst/>
          </a:prstGeom>
        </p:spPr>
      </p:pic>
      <p:grpSp>
        <p:nvGrpSpPr>
          <p:cNvPr id="18" name="Graphique 2">
            <a:extLst>
              <a:ext uri="{FF2B5EF4-FFF2-40B4-BE49-F238E27FC236}">
                <a16:creationId xmlns:a16="http://schemas.microsoft.com/office/drawing/2014/main" id="{D56701AC-4353-CEBE-A3E3-B8B2FA3BB9F9}"/>
              </a:ext>
            </a:extLst>
          </p:cNvPr>
          <p:cNvGrpSpPr/>
          <p:nvPr/>
        </p:nvGrpSpPr>
        <p:grpSpPr>
          <a:xfrm>
            <a:off x="6037478" y="315091"/>
            <a:ext cx="195357" cy="195357"/>
            <a:chOff x="395096" y="2986049"/>
            <a:chExt cx="178612" cy="178612"/>
          </a:xfrm>
          <a:solidFill>
            <a:srgbClr val="0E1A25"/>
          </a:solidFill>
        </p:grpSpPr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38018CC8-7428-D9CE-8834-95D659B6D5ED}"/>
                </a:ext>
              </a:extLst>
            </p:cNvPr>
            <p:cNvSpPr/>
            <p:nvPr/>
          </p:nvSpPr>
          <p:spPr>
            <a:xfrm>
              <a:off x="395096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AC3C0BEF-06AA-53E5-2169-CD3A67E0300E}"/>
                </a:ext>
              </a:extLst>
            </p:cNvPr>
            <p:cNvSpPr/>
            <p:nvPr/>
          </p:nvSpPr>
          <p:spPr>
            <a:xfrm>
              <a:off x="493318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80C7CE63-4281-6EFB-7636-B3C932AE41BE}"/>
                </a:ext>
              </a:extLst>
            </p:cNvPr>
            <p:cNvSpPr/>
            <p:nvPr/>
          </p:nvSpPr>
          <p:spPr>
            <a:xfrm>
              <a:off x="395096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4F5DB0CD-CDAC-8C96-FEDF-985575071EB1}"/>
                </a:ext>
              </a:extLst>
            </p:cNvPr>
            <p:cNvSpPr/>
            <p:nvPr/>
          </p:nvSpPr>
          <p:spPr>
            <a:xfrm>
              <a:off x="493318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 dirty="0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125C57-C970-5F68-1BC2-316AEDF09A74}"/>
              </a:ext>
            </a:extLst>
          </p:cNvPr>
          <p:cNvSpPr/>
          <p:nvPr/>
        </p:nvSpPr>
        <p:spPr>
          <a:xfrm>
            <a:off x="6451844" y="3391566"/>
            <a:ext cx="4235206" cy="1088258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3" name="Forme libre : forme 16">
            <a:extLst>
              <a:ext uri="{FF2B5EF4-FFF2-40B4-BE49-F238E27FC236}">
                <a16:creationId xmlns:a16="http://schemas.microsoft.com/office/drawing/2014/main" id="{822965B8-8625-F78D-C177-56102D7AFAB7}"/>
              </a:ext>
            </a:extLst>
          </p:cNvPr>
          <p:cNvSpPr/>
          <p:nvPr/>
        </p:nvSpPr>
        <p:spPr>
          <a:xfrm>
            <a:off x="6056606" y="3391566"/>
            <a:ext cx="200025" cy="1088258"/>
          </a:xfrm>
          <a:prstGeom prst="roundRect">
            <a:avLst>
              <a:gd name="adj" fmla="val 50000"/>
            </a:avLst>
          </a:prstGeom>
          <a:solidFill>
            <a:srgbClr val="64748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6CA44CA-C9DD-8741-6640-913C26EC847C}"/>
              </a:ext>
            </a:extLst>
          </p:cNvPr>
          <p:cNvSpPr/>
          <p:nvPr/>
        </p:nvSpPr>
        <p:spPr>
          <a:xfrm>
            <a:off x="6451844" y="4767123"/>
            <a:ext cx="4235206" cy="1088258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3" name="Forme libre : forme 16">
            <a:extLst>
              <a:ext uri="{FF2B5EF4-FFF2-40B4-BE49-F238E27FC236}">
                <a16:creationId xmlns:a16="http://schemas.microsoft.com/office/drawing/2014/main" id="{F67CAD67-6322-CAA1-B706-C415D4907924}"/>
              </a:ext>
            </a:extLst>
          </p:cNvPr>
          <p:cNvSpPr/>
          <p:nvPr/>
        </p:nvSpPr>
        <p:spPr>
          <a:xfrm>
            <a:off x="6060362" y="4791722"/>
            <a:ext cx="200025" cy="1088258"/>
          </a:xfrm>
          <a:prstGeom prst="roundRect">
            <a:avLst>
              <a:gd name="adj" fmla="val 50000"/>
            </a:avLst>
          </a:prstGeom>
          <a:solidFill>
            <a:srgbClr val="64748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588F4AB-7DC8-1AD0-AC2F-777886EB5886}"/>
              </a:ext>
            </a:extLst>
          </p:cNvPr>
          <p:cNvSpPr/>
          <p:nvPr/>
        </p:nvSpPr>
        <p:spPr>
          <a:xfrm>
            <a:off x="6451844" y="6167776"/>
            <a:ext cx="4235206" cy="1088258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6" name="Forme libre : forme 16">
            <a:extLst>
              <a:ext uri="{FF2B5EF4-FFF2-40B4-BE49-F238E27FC236}">
                <a16:creationId xmlns:a16="http://schemas.microsoft.com/office/drawing/2014/main" id="{4048ED7D-C965-7620-1901-9C5A93F7D77F}"/>
              </a:ext>
            </a:extLst>
          </p:cNvPr>
          <p:cNvSpPr/>
          <p:nvPr/>
        </p:nvSpPr>
        <p:spPr>
          <a:xfrm>
            <a:off x="6056606" y="6167776"/>
            <a:ext cx="200025" cy="1088258"/>
          </a:xfrm>
          <a:prstGeom prst="roundRect">
            <a:avLst>
              <a:gd name="adj" fmla="val 50000"/>
            </a:avLst>
          </a:prstGeom>
          <a:solidFill>
            <a:srgbClr val="64748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3" name="Forme libre : forme 23">
            <a:extLst>
              <a:ext uri="{FF2B5EF4-FFF2-40B4-BE49-F238E27FC236}">
                <a16:creationId xmlns:a16="http://schemas.microsoft.com/office/drawing/2014/main" id="{9CA9FD73-EC86-47DA-84A7-3777CC6FF61D}"/>
              </a:ext>
            </a:extLst>
          </p:cNvPr>
          <p:cNvSpPr/>
          <p:nvPr/>
        </p:nvSpPr>
        <p:spPr>
          <a:xfrm>
            <a:off x="5904462" y="368566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5" name="Forme libre : forme 23">
            <a:extLst>
              <a:ext uri="{FF2B5EF4-FFF2-40B4-BE49-F238E27FC236}">
                <a16:creationId xmlns:a16="http://schemas.microsoft.com/office/drawing/2014/main" id="{11B025D2-8DEA-9B85-D21B-DC3706BC5448}"/>
              </a:ext>
            </a:extLst>
          </p:cNvPr>
          <p:cNvSpPr/>
          <p:nvPr/>
        </p:nvSpPr>
        <p:spPr>
          <a:xfrm>
            <a:off x="5904462" y="5061219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7" name="Forme libre : forme 23">
            <a:extLst>
              <a:ext uri="{FF2B5EF4-FFF2-40B4-BE49-F238E27FC236}">
                <a16:creationId xmlns:a16="http://schemas.microsoft.com/office/drawing/2014/main" id="{1372DC00-CB5C-3E63-9DF2-45A635803C42}"/>
              </a:ext>
            </a:extLst>
          </p:cNvPr>
          <p:cNvSpPr/>
          <p:nvPr/>
        </p:nvSpPr>
        <p:spPr>
          <a:xfrm>
            <a:off x="5904462" y="646187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grpSp>
        <p:nvGrpSpPr>
          <p:cNvPr id="28" name="Graphique 2">
            <a:extLst>
              <a:ext uri="{FF2B5EF4-FFF2-40B4-BE49-F238E27FC236}">
                <a16:creationId xmlns:a16="http://schemas.microsoft.com/office/drawing/2014/main" id="{5DD2C77E-F3BB-B8B2-5434-621A145F106E}"/>
              </a:ext>
            </a:extLst>
          </p:cNvPr>
          <p:cNvGrpSpPr/>
          <p:nvPr/>
        </p:nvGrpSpPr>
        <p:grpSpPr>
          <a:xfrm>
            <a:off x="6052776" y="5209554"/>
            <a:ext cx="195357" cy="195357"/>
            <a:chOff x="395096" y="2986049"/>
            <a:chExt cx="178612" cy="178612"/>
          </a:xfrm>
          <a:solidFill>
            <a:schemeClr val="bg1"/>
          </a:solidFill>
        </p:grpSpPr>
        <p:sp>
          <p:nvSpPr>
            <p:cNvPr id="30" name="Forme libre : forme 18">
              <a:extLst>
                <a:ext uri="{FF2B5EF4-FFF2-40B4-BE49-F238E27FC236}">
                  <a16:creationId xmlns:a16="http://schemas.microsoft.com/office/drawing/2014/main" id="{E6CB8F9C-A070-9766-379E-70C5040D03CA}"/>
                </a:ext>
              </a:extLst>
            </p:cNvPr>
            <p:cNvSpPr/>
            <p:nvPr/>
          </p:nvSpPr>
          <p:spPr>
            <a:xfrm>
              <a:off x="395096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31" name="Forme libre : forme 19">
              <a:extLst>
                <a:ext uri="{FF2B5EF4-FFF2-40B4-BE49-F238E27FC236}">
                  <a16:creationId xmlns:a16="http://schemas.microsoft.com/office/drawing/2014/main" id="{51873B37-DDEF-8092-61AA-7887DF5BB0B5}"/>
                </a:ext>
              </a:extLst>
            </p:cNvPr>
            <p:cNvSpPr/>
            <p:nvPr/>
          </p:nvSpPr>
          <p:spPr>
            <a:xfrm>
              <a:off x="493318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32" name="Forme libre : forme 20">
              <a:extLst>
                <a:ext uri="{FF2B5EF4-FFF2-40B4-BE49-F238E27FC236}">
                  <a16:creationId xmlns:a16="http://schemas.microsoft.com/office/drawing/2014/main" id="{6886E9BC-4CFE-90F1-B4A3-4242635FAE86}"/>
                </a:ext>
              </a:extLst>
            </p:cNvPr>
            <p:cNvSpPr/>
            <p:nvPr/>
          </p:nvSpPr>
          <p:spPr>
            <a:xfrm>
              <a:off x="395096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33" name="Forme libre : forme 21">
              <a:extLst>
                <a:ext uri="{FF2B5EF4-FFF2-40B4-BE49-F238E27FC236}">
                  <a16:creationId xmlns:a16="http://schemas.microsoft.com/office/drawing/2014/main" id="{40E55845-92BA-36B2-7227-DA00BE4FD366}"/>
                </a:ext>
              </a:extLst>
            </p:cNvPr>
            <p:cNvSpPr/>
            <p:nvPr/>
          </p:nvSpPr>
          <p:spPr>
            <a:xfrm>
              <a:off x="493318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BF28370-6E63-6583-6778-39896BD45517}"/>
              </a:ext>
            </a:extLst>
          </p:cNvPr>
          <p:cNvGrpSpPr/>
          <p:nvPr/>
        </p:nvGrpSpPr>
        <p:grpSpPr>
          <a:xfrm>
            <a:off x="6016777" y="3855263"/>
            <a:ext cx="231357" cy="160860"/>
            <a:chOff x="-1045669" y="2289149"/>
            <a:chExt cx="289984" cy="205036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07BDC44-54DD-EFFD-9CC8-B4BFB591DC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8995" y="2365743"/>
              <a:ext cx="47846" cy="850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B1F0F83-197A-B1F1-0684-BC9E144F0B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72580" y="2327439"/>
              <a:ext cx="81516" cy="152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0CE839B-832C-8FA3-8537-B60C28BFE426}"/>
                </a:ext>
              </a:extLst>
            </p:cNvPr>
            <p:cNvCxnSpPr>
              <a:cxnSpLocks/>
            </p:cNvCxnSpPr>
            <p:nvPr/>
          </p:nvCxnSpPr>
          <p:spPr>
            <a:xfrm>
              <a:off x="-968474" y="2366130"/>
              <a:ext cx="105433" cy="10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3634C80-F751-D8B4-A2A8-F91DFCEA78BB}"/>
                </a:ext>
              </a:extLst>
            </p:cNvPr>
            <p:cNvSpPr/>
            <p:nvPr/>
          </p:nvSpPr>
          <p:spPr>
            <a:xfrm>
              <a:off x="-1045669" y="2448466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 dirty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622462F-CE10-39DF-CD72-FC2B794019FD}"/>
                </a:ext>
              </a:extLst>
            </p:cNvPr>
            <p:cNvSpPr/>
            <p:nvPr/>
          </p:nvSpPr>
          <p:spPr>
            <a:xfrm>
              <a:off x="-801404" y="2289149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061E0F4-5A3C-6F5A-0E0E-C221CA9574CC}"/>
              </a:ext>
            </a:extLst>
          </p:cNvPr>
          <p:cNvGrpSpPr/>
          <p:nvPr/>
        </p:nvGrpSpPr>
        <p:grpSpPr>
          <a:xfrm>
            <a:off x="6077467" y="6628298"/>
            <a:ext cx="142441" cy="186082"/>
            <a:chOff x="391506" y="524559"/>
            <a:chExt cx="130232" cy="170132"/>
          </a:xfrm>
        </p:grpSpPr>
        <p:sp>
          <p:nvSpPr>
            <p:cNvPr id="42" name="Forme libre : forme 25">
              <a:extLst>
                <a:ext uri="{FF2B5EF4-FFF2-40B4-BE49-F238E27FC236}">
                  <a16:creationId xmlns:a16="http://schemas.microsoft.com/office/drawing/2014/main" id="{F6083628-2375-9F1A-FF05-9840F72B7DFF}"/>
                </a:ext>
              </a:extLst>
            </p:cNvPr>
            <p:cNvSpPr/>
            <p:nvPr/>
          </p:nvSpPr>
          <p:spPr>
            <a:xfrm>
              <a:off x="391506" y="524559"/>
              <a:ext cx="108356" cy="108356"/>
            </a:xfrm>
            <a:custGeom>
              <a:avLst/>
              <a:gdLst>
                <a:gd name="connsiteX0" fmla="*/ 108356 w 108356"/>
                <a:gd name="connsiteY0" fmla="*/ 54178 h 108356"/>
                <a:gd name="connsiteX1" fmla="*/ 54178 w 108356"/>
                <a:gd name="connsiteY1" fmla="*/ 108356 h 108356"/>
                <a:gd name="connsiteX2" fmla="*/ 0 w 108356"/>
                <a:gd name="connsiteY2" fmla="*/ 54178 h 108356"/>
                <a:gd name="connsiteX3" fmla="*/ 54178 w 108356"/>
                <a:gd name="connsiteY3" fmla="*/ 0 h 108356"/>
                <a:gd name="connsiteX4" fmla="*/ 108356 w 108356"/>
                <a:gd name="connsiteY4" fmla="*/ 54178 h 10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56" h="108356">
                  <a:moveTo>
                    <a:pt x="108356" y="54178"/>
                  </a:moveTo>
                  <a:cubicBezTo>
                    <a:pt x="108356" y="84100"/>
                    <a:pt x="84100" y="108356"/>
                    <a:pt x="54178" y="108356"/>
                  </a:cubicBezTo>
                  <a:cubicBezTo>
                    <a:pt x="24256" y="108356"/>
                    <a:pt x="0" y="84100"/>
                    <a:pt x="0" y="54178"/>
                  </a:cubicBezTo>
                  <a:cubicBezTo>
                    <a:pt x="0" y="24256"/>
                    <a:pt x="24256" y="0"/>
                    <a:pt x="54178" y="0"/>
                  </a:cubicBezTo>
                  <a:cubicBezTo>
                    <a:pt x="84100" y="0"/>
                    <a:pt x="108356" y="24256"/>
                    <a:pt x="108356" y="54178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43" name="Forme libre : forme 26">
              <a:extLst>
                <a:ext uri="{FF2B5EF4-FFF2-40B4-BE49-F238E27FC236}">
                  <a16:creationId xmlns:a16="http://schemas.microsoft.com/office/drawing/2014/main" id="{01F47CE8-B7CD-0B14-5F85-2F10B01C9859}"/>
                </a:ext>
              </a:extLst>
            </p:cNvPr>
            <p:cNvSpPr/>
            <p:nvPr/>
          </p:nvSpPr>
          <p:spPr>
            <a:xfrm rot="18900000">
              <a:off x="508480" y="598527"/>
              <a:ext cx="13258" cy="96164"/>
            </a:xfrm>
            <a:custGeom>
              <a:avLst/>
              <a:gdLst>
                <a:gd name="connsiteX0" fmla="*/ 6629 w 13258"/>
                <a:gd name="connsiteY0" fmla="*/ 76 h 96164"/>
                <a:gd name="connsiteX1" fmla="*/ 6629 w 13258"/>
                <a:gd name="connsiteY1" fmla="*/ 76 h 96164"/>
                <a:gd name="connsiteX2" fmla="*/ 13259 w 13258"/>
                <a:gd name="connsiteY2" fmla="*/ 6706 h 96164"/>
                <a:gd name="connsiteX3" fmla="*/ 13259 w 13258"/>
                <a:gd name="connsiteY3" fmla="*/ 89687 h 96164"/>
                <a:gd name="connsiteX4" fmla="*/ 6782 w 13258"/>
                <a:gd name="connsiteY4" fmla="*/ 96164 h 96164"/>
                <a:gd name="connsiteX5" fmla="*/ 6782 w 13258"/>
                <a:gd name="connsiteY5" fmla="*/ 96164 h 96164"/>
                <a:gd name="connsiteX6" fmla="*/ 0 w 13258"/>
                <a:gd name="connsiteY6" fmla="*/ 89383 h 96164"/>
                <a:gd name="connsiteX7" fmla="*/ 0 w 13258"/>
                <a:gd name="connsiteY7" fmla="*/ 6629 h 96164"/>
                <a:gd name="connsiteX8" fmla="*/ 6629 w 13258"/>
                <a:gd name="connsiteY8" fmla="*/ 0 h 9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8" h="96164">
                  <a:moveTo>
                    <a:pt x="6629" y="76"/>
                  </a:moveTo>
                  <a:lnTo>
                    <a:pt x="6629" y="76"/>
                  </a:lnTo>
                  <a:cubicBezTo>
                    <a:pt x="10287" y="76"/>
                    <a:pt x="13259" y="3048"/>
                    <a:pt x="13259" y="6706"/>
                  </a:cubicBezTo>
                  <a:lnTo>
                    <a:pt x="13259" y="89687"/>
                  </a:lnTo>
                  <a:cubicBezTo>
                    <a:pt x="13259" y="93269"/>
                    <a:pt x="10363" y="96164"/>
                    <a:pt x="6782" y="96164"/>
                  </a:cubicBezTo>
                  <a:lnTo>
                    <a:pt x="6782" y="96164"/>
                  </a:lnTo>
                  <a:cubicBezTo>
                    <a:pt x="3048" y="96164"/>
                    <a:pt x="0" y="93116"/>
                    <a:pt x="0" y="89383"/>
                  </a:cubicBezTo>
                  <a:lnTo>
                    <a:pt x="0" y="6629"/>
                  </a:lnTo>
                  <a:cubicBezTo>
                    <a:pt x="0" y="2972"/>
                    <a:pt x="2972" y="0"/>
                    <a:pt x="662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 dirty="0"/>
            </a:p>
          </p:txBody>
        </p:sp>
      </p:grpSp>
      <p:sp>
        <p:nvSpPr>
          <p:cNvPr id="44" name="Hexagon 43">
            <a:extLst>
              <a:ext uri="{FF2B5EF4-FFF2-40B4-BE49-F238E27FC236}">
                <a16:creationId xmlns:a16="http://schemas.microsoft.com/office/drawing/2014/main" id="{59C33606-BEC1-684B-7267-E993AE446914}"/>
              </a:ext>
            </a:extLst>
          </p:cNvPr>
          <p:cNvSpPr/>
          <p:nvPr/>
        </p:nvSpPr>
        <p:spPr>
          <a:xfrm>
            <a:off x="-3119082" y="-20152"/>
            <a:ext cx="7889713" cy="10475913"/>
          </a:xfrm>
          <a:prstGeom prst="hexagon">
            <a:avLst/>
          </a:prstGeom>
          <a:solidFill>
            <a:srgbClr val="64748B">
              <a:alpha val="77000"/>
            </a:srgb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9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9BA5A-BF4D-EB5C-E9B8-C558633BD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299D6DCD-3B2B-6129-5701-5A39069C6414}"/>
              </a:ext>
            </a:extLst>
          </p:cNvPr>
          <p:cNvSpPr/>
          <p:nvPr/>
        </p:nvSpPr>
        <p:spPr>
          <a:xfrm>
            <a:off x="0" y="1"/>
            <a:ext cx="13335000" cy="1047591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1000">
                <a:srgbClr val="F5F8FB"/>
              </a:gs>
              <a:gs pos="64000">
                <a:srgbClr val="E7EEF5"/>
              </a:gs>
            </a:gsLst>
            <a:path path="circle">
              <a:fillToRect l="50000" t="50000" r="50000" b="50000"/>
            </a:path>
            <a:tileRect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6" name="Forme libre : forme 16">
            <a:extLst>
              <a:ext uri="{FF2B5EF4-FFF2-40B4-BE49-F238E27FC236}">
                <a16:creationId xmlns:a16="http://schemas.microsoft.com/office/drawing/2014/main" id="{CE8804D6-A415-CECD-C8CF-7F8624CF2A35}"/>
              </a:ext>
            </a:extLst>
          </p:cNvPr>
          <p:cNvSpPr/>
          <p:nvPr/>
        </p:nvSpPr>
        <p:spPr>
          <a:xfrm rot="16200000">
            <a:off x="8830519" y="-3773819"/>
            <a:ext cx="191729" cy="8311504"/>
          </a:xfrm>
          <a:prstGeom prst="roundRect">
            <a:avLst>
              <a:gd name="adj" fmla="val 50000"/>
            </a:avLst>
          </a:prstGeom>
          <a:solidFill>
            <a:srgbClr val="64748B">
              <a:alpha val="46000"/>
            </a:srgbClr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88170E7E-4F54-1B54-7DC4-13CA7C3606F7}"/>
              </a:ext>
            </a:extLst>
          </p:cNvPr>
          <p:cNvSpPr/>
          <p:nvPr/>
        </p:nvSpPr>
        <p:spPr>
          <a:xfrm>
            <a:off x="9014125" y="1866756"/>
            <a:ext cx="4041090" cy="3692375"/>
          </a:xfrm>
          <a:prstGeom prst="roundRect">
            <a:avLst>
              <a:gd name="adj" fmla="val 466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4CF463F6-56E8-146E-F4CD-502A3971A0F5}"/>
              </a:ext>
            </a:extLst>
          </p:cNvPr>
          <p:cNvSpPr/>
          <p:nvPr/>
        </p:nvSpPr>
        <p:spPr>
          <a:xfrm>
            <a:off x="6629942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18F90D0E-FC64-743B-F5AA-7238675D4E55}"/>
              </a:ext>
            </a:extLst>
          </p:cNvPr>
          <p:cNvSpPr/>
          <p:nvPr/>
        </p:nvSpPr>
        <p:spPr>
          <a:xfrm>
            <a:off x="4409333" y="13190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4AF516F0-C973-D264-ECBC-E87772A0A7E6}"/>
              </a:ext>
            </a:extLst>
          </p:cNvPr>
          <p:cNvSpPr/>
          <p:nvPr/>
        </p:nvSpPr>
        <p:spPr>
          <a:xfrm>
            <a:off x="5885127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7"/>
                  <a:pt x="102348" y="0"/>
                  <a:pt x="228600" y="0"/>
                </a:cubicBezTo>
                <a:cubicBezTo>
                  <a:pt x="354852" y="0"/>
                  <a:pt x="457200" y="102347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8F13A359-0101-EDA4-34BA-21C7617C29C1}"/>
              </a:ext>
            </a:extLst>
          </p:cNvPr>
          <p:cNvSpPr/>
          <p:nvPr/>
        </p:nvSpPr>
        <p:spPr>
          <a:xfrm>
            <a:off x="3668008" y="1868765"/>
            <a:ext cx="5120174" cy="3692375"/>
          </a:xfrm>
          <a:prstGeom prst="roundRect">
            <a:avLst>
              <a:gd name="adj" fmla="val 4285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7492C53F-7493-854C-9F3F-5088C62A532E}"/>
              </a:ext>
            </a:extLst>
          </p:cNvPr>
          <p:cNvGrpSpPr/>
          <p:nvPr/>
        </p:nvGrpSpPr>
        <p:grpSpPr>
          <a:xfrm>
            <a:off x="4539274" y="278625"/>
            <a:ext cx="231357" cy="160860"/>
            <a:chOff x="-1045669" y="2289149"/>
            <a:chExt cx="289984" cy="205036"/>
          </a:xfrm>
        </p:grpSpPr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E6819C24-05EA-8AB5-5CA6-43BC91B0B1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8995" y="2365743"/>
              <a:ext cx="47846" cy="850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60B0D266-A319-8A7E-22EF-0D24448A14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72580" y="2327439"/>
              <a:ext cx="81516" cy="152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C7E5FA96-BFBC-1278-F66F-8BE43E65B938}"/>
                </a:ext>
              </a:extLst>
            </p:cNvPr>
            <p:cNvCxnSpPr>
              <a:cxnSpLocks/>
            </p:cNvCxnSpPr>
            <p:nvPr/>
          </p:nvCxnSpPr>
          <p:spPr>
            <a:xfrm>
              <a:off x="-968474" y="2368530"/>
              <a:ext cx="105433" cy="10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5B6B1176-CBB6-E659-80BE-A3C68BBDA6B7}"/>
                </a:ext>
              </a:extLst>
            </p:cNvPr>
            <p:cNvSpPr/>
            <p:nvPr/>
          </p:nvSpPr>
          <p:spPr>
            <a:xfrm>
              <a:off x="-1045669" y="2448466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 dirty="0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6F955B2C-E612-4BD9-A65B-477F3CD73A96}"/>
                </a:ext>
              </a:extLst>
            </p:cNvPr>
            <p:cNvSpPr/>
            <p:nvPr/>
          </p:nvSpPr>
          <p:spPr>
            <a:xfrm>
              <a:off x="-801404" y="2289149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/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EEF26B4-6B5B-92E8-9499-CFAC7D2E5C79}"/>
              </a:ext>
            </a:extLst>
          </p:cNvPr>
          <p:cNvSpPr/>
          <p:nvPr/>
        </p:nvSpPr>
        <p:spPr>
          <a:xfrm>
            <a:off x="1059631" y="1866756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8" name="Forme libre : forme 33">
            <a:extLst>
              <a:ext uri="{FF2B5EF4-FFF2-40B4-BE49-F238E27FC236}">
                <a16:creationId xmlns:a16="http://schemas.microsoft.com/office/drawing/2014/main" id="{F57D1CDE-B009-FC7B-EFD5-5DAE596CEC9D}"/>
              </a:ext>
            </a:extLst>
          </p:cNvPr>
          <p:cNvSpPr/>
          <p:nvPr/>
        </p:nvSpPr>
        <p:spPr>
          <a:xfrm>
            <a:off x="3668008" y="5769022"/>
            <a:ext cx="5120174" cy="3692375"/>
          </a:xfrm>
          <a:prstGeom prst="roundRect">
            <a:avLst>
              <a:gd name="adj" fmla="val 4285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9" name="Forme libre : forme 6">
            <a:extLst>
              <a:ext uri="{FF2B5EF4-FFF2-40B4-BE49-F238E27FC236}">
                <a16:creationId xmlns:a16="http://schemas.microsoft.com/office/drawing/2014/main" id="{81D9E042-A61A-ACAB-4644-90F2D4635BE3}"/>
              </a:ext>
            </a:extLst>
          </p:cNvPr>
          <p:cNvSpPr/>
          <p:nvPr/>
        </p:nvSpPr>
        <p:spPr>
          <a:xfrm>
            <a:off x="9041046" y="5769022"/>
            <a:ext cx="4041090" cy="3692375"/>
          </a:xfrm>
          <a:prstGeom prst="roundRect">
            <a:avLst>
              <a:gd name="adj" fmla="val 466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FC6D6E-1903-6B91-5278-A03C8EBDCA1C}"/>
              </a:ext>
            </a:extLst>
          </p:cNvPr>
          <p:cNvSpPr/>
          <p:nvPr/>
        </p:nvSpPr>
        <p:spPr>
          <a:xfrm>
            <a:off x="1063608" y="3821905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FC11DBA-6528-03A3-D055-2743121C5387}"/>
              </a:ext>
            </a:extLst>
          </p:cNvPr>
          <p:cNvSpPr/>
          <p:nvPr/>
        </p:nvSpPr>
        <p:spPr>
          <a:xfrm>
            <a:off x="1059631" y="5769022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0B890A0-D1AB-01A7-3B02-64251C8D4754}"/>
              </a:ext>
            </a:extLst>
          </p:cNvPr>
          <p:cNvSpPr/>
          <p:nvPr/>
        </p:nvSpPr>
        <p:spPr>
          <a:xfrm>
            <a:off x="1073839" y="7716139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pic>
        <p:nvPicPr>
          <p:cNvPr id="14" name="Graphic 13" descr="Eraser with solid fill">
            <a:extLst>
              <a:ext uri="{FF2B5EF4-FFF2-40B4-BE49-F238E27FC236}">
                <a16:creationId xmlns:a16="http://schemas.microsoft.com/office/drawing/2014/main" id="{2D05356A-FD12-5FC8-51BD-03648A9D6D9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1976" y="245023"/>
            <a:ext cx="315991" cy="315991"/>
          </a:xfrm>
          <a:prstGeom prst="rect">
            <a:avLst/>
          </a:prstGeom>
        </p:spPr>
      </p:pic>
      <p:grpSp>
        <p:nvGrpSpPr>
          <p:cNvPr id="18" name="Graphique 2">
            <a:extLst>
              <a:ext uri="{FF2B5EF4-FFF2-40B4-BE49-F238E27FC236}">
                <a16:creationId xmlns:a16="http://schemas.microsoft.com/office/drawing/2014/main" id="{BF014E2A-D740-40CB-F85D-7ED8AE4C347D}"/>
              </a:ext>
            </a:extLst>
          </p:cNvPr>
          <p:cNvGrpSpPr/>
          <p:nvPr/>
        </p:nvGrpSpPr>
        <p:grpSpPr>
          <a:xfrm>
            <a:off x="6037478" y="315091"/>
            <a:ext cx="195357" cy="195357"/>
            <a:chOff x="395096" y="2986049"/>
            <a:chExt cx="178612" cy="178612"/>
          </a:xfrm>
          <a:solidFill>
            <a:srgbClr val="0E1A25"/>
          </a:solidFill>
        </p:grpSpPr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0D98002A-8719-5AF9-4439-7B6084FCA97F}"/>
                </a:ext>
              </a:extLst>
            </p:cNvPr>
            <p:cNvSpPr/>
            <p:nvPr/>
          </p:nvSpPr>
          <p:spPr>
            <a:xfrm>
              <a:off x="395096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6C50688E-4E9A-5BB7-2B62-0614FBC3BAA1}"/>
                </a:ext>
              </a:extLst>
            </p:cNvPr>
            <p:cNvSpPr/>
            <p:nvPr/>
          </p:nvSpPr>
          <p:spPr>
            <a:xfrm>
              <a:off x="493318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B379EB83-E70F-D7EB-896F-DCB5CFB03473}"/>
                </a:ext>
              </a:extLst>
            </p:cNvPr>
            <p:cNvSpPr/>
            <p:nvPr/>
          </p:nvSpPr>
          <p:spPr>
            <a:xfrm>
              <a:off x="395096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77F453E0-3BFE-79E8-0682-4EE46899B418}"/>
                </a:ext>
              </a:extLst>
            </p:cNvPr>
            <p:cNvSpPr/>
            <p:nvPr/>
          </p:nvSpPr>
          <p:spPr>
            <a:xfrm>
              <a:off x="493318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 dirty="0"/>
            </a:p>
          </p:txBody>
        </p:sp>
      </p:grpSp>
    </p:spTree>
    <p:extLst>
      <p:ext uri="{BB962C8B-B14F-4D97-AF65-F5344CB8AC3E}">
        <p14:creationId xmlns:p14="http://schemas.microsoft.com/office/powerpoint/2010/main" val="241022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D819E-CCDC-2B51-869F-080E97113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CFC794E8-1EF8-ACED-0A25-E6E5A696D157}"/>
              </a:ext>
            </a:extLst>
          </p:cNvPr>
          <p:cNvSpPr/>
          <p:nvPr/>
        </p:nvSpPr>
        <p:spPr>
          <a:xfrm>
            <a:off x="0" y="1"/>
            <a:ext cx="13335000" cy="1047591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1000">
                <a:srgbClr val="F5F8FB"/>
              </a:gs>
              <a:gs pos="64000">
                <a:srgbClr val="E7EEF5"/>
              </a:gs>
            </a:gsLst>
            <a:path path="circle">
              <a:fillToRect l="50000" t="50000" r="50000" b="50000"/>
            </a:path>
            <a:tileRect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6" name="Forme libre : forme 16">
            <a:extLst>
              <a:ext uri="{FF2B5EF4-FFF2-40B4-BE49-F238E27FC236}">
                <a16:creationId xmlns:a16="http://schemas.microsoft.com/office/drawing/2014/main" id="{B25B29D1-16B8-DBB2-E03C-7552D66A0B66}"/>
              </a:ext>
            </a:extLst>
          </p:cNvPr>
          <p:cNvSpPr/>
          <p:nvPr/>
        </p:nvSpPr>
        <p:spPr>
          <a:xfrm rot="16200000">
            <a:off x="8830519" y="-3773819"/>
            <a:ext cx="191729" cy="8311504"/>
          </a:xfrm>
          <a:prstGeom prst="roundRect">
            <a:avLst>
              <a:gd name="adj" fmla="val 50000"/>
            </a:avLst>
          </a:prstGeom>
          <a:solidFill>
            <a:srgbClr val="64748B">
              <a:alpha val="46000"/>
            </a:srgbClr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78CD372-0A53-A35B-36FA-E9DBD761E9EB}"/>
              </a:ext>
            </a:extLst>
          </p:cNvPr>
          <p:cNvSpPr/>
          <p:nvPr/>
        </p:nvSpPr>
        <p:spPr>
          <a:xfrm>
            <a:off x="9014125" y="1866756"/>
            <a:ext cx="4041090" cy="3692375"/>
          </a:xfrm>
          <a:prstGeom prst="roundRect">
            <a:avLst>
              <a:gd name="adj" fmla="val 466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D93549D7-A89E-F644-D12C-1429C9CBBFAD}"/>
              </a:ext>
            </a:extLst>
          </p:cNvPr>
          <p:cNvSpPr/>
          <p:nvPr/>
        </p:nvSpPr>
        <p:spPr>
          <a:xfrm>
            <a:off x="6629942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50F29D0F-AF30-347B-27D6-FB2EF75894FA}"/>
              </a:ext>
            </a:extLst>
          </p:cNvPr>
          <p:cNvSpPr/>
          <p:nvPr/>
        </p:nvSpPr>
        <p:spPr>
          <a:xfrm>
            <a:off x="4409333" y="13190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A3FBC24C-AE2E-3E5C-41EF-73466C959203}"/>
              </a:ext>
            </a:extLst>
          </p:cNvPr>
          <p:cNvSpPr/>
          <p:nvPr/>
        </p:nvSpPr>
        <p:spPr>
          <a:xfrm>
            <a:off x="5885127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7"/>
                  <a:pt x="102348" y="0"/>
                  <a:pt x="228600" y="0"/>
                </a:cubicBezTo>
                <a:cubicBezTo>
                  <a:pt x="354852" y="0"/>
                  <a:pt x="457200" y="102347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C9EE77FD-3113-808F-DB11-13C692456910}"/>
              </a:ext>
            </a:extLst>
          </p:cNvPr>
          <p:cNvSpPr/>
          <p:nvPr/>
        </p:nvSpPr>
        <p:spPr>
          <a:xfrm>
            <a:off x="3668008" y="1868765"/>
            <a:ext cx="5120174" cy="7592632"/>
          </a:xfrm>
          <a:prstGeom prst="roundRect">
            <a:avLst>
              <a:gd name="adj" fmla="val 4285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384AD6C6-CE94-40AE-2211-F2E08AFAC18E}"/>
              </a:ext>
            </a:extLst>
          </p:cNvPr>
          <p:cNvGrpSpPr/>
          <p:nvPr/>
        </p:nvGrpSpPr>
        <p:grpSpPr>
          <a:xfrm>
            <a:off x="4539274" y="278625"/>
            <a:ext cx="231357" cy="160860"/>
            <a:chOff x="-1045669" y="2289149"/>
            <a:chExt cx="289984" cy="205036"/>
          </a:xfrm>
        </p:grpSpPr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A59B4A81-A6F4-A1C9-4774-41915F781A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8995" y="2365743"/>
              <a:ext cx="47846" cy="850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4ED3A34E-A159-AAF7-DABA-8FC6E5E53B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72580" y="2327439"/>
              <a:ext cx="81516" cy="152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69073F2D-2F7E-5B2B-A04C-BE2D84AEE18C}"/>
                </a:ext>
              </a:extLst>
            </p:cNvPr>
            <p:cNvCxnSpPr>
              <a:cxnSpLocks/>
            </p:cNvCxnSpPr>
            <p:nvPr/>
          </p:nvCxnSpPr>
          <p:spPr>
            <a:xfrm>
              <a:off x="-968474" y="2368530"/>
              <a:ext cx="105433" cy="10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063B8D6A-0CA2-DB0C-9262-2FF7D979D77F}"/>
                </a:ext>
              </a:extLst>
            </p:cNvPr>
            <p:cNvSpPr/>
            <p:nvPr/>
          </p:nvSpPr>
          <p:spPr>
            <a:xfrm>
              <a:off x="-1045669" y="2448466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 dirty="0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6F5B2318-92D7-269C-20DD-8ABB3F7025C9}"/>
                </a:ext>
              </a:extLst>
            </p:cNvPr>
            <p:cNvSpPr/>
            <p:nvPr/>
          </p:nvSpPr>
          <p:spPr>
            <a:xfrm>
              <a:off x="-801404" y="2289149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/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9C6F6B5-D4B5-8825-077C-7A248C6617CC}"/>
              </a:ext>
            </a:extLst>
          </p:cNvPr>
          <p:cNvSpPr/>
          <p:nvPr/>
        </p:nvSpPr>
        <p:spPr>
          <a:xfrm>
            <a:off x="1059631" y="1866756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9" name="Forme libre : forme 6">
            <a:extLst>
              <a:ext uri="{FF2B5EF4-FFF2-40B4-BE49-F238E27FC236}">
                <a16:creationId xmlns:a16="http://schemas.microsoft.com/office/drawing/2014/main" id="{8F4BCE60-9F27-E5D8-7DA5-55F5E7605141}"/>
              </a:ext>
            </a:extLst>
          </p:cNvPr>
          <p:cNvSpPr/>
          <p:nvPr/>
        </p:nvSpPr>
        <p:spPr>
          <a:xfrm>
            <a:off x="9041046" y="5769022"/>
            <a:ext cx="4041090" cy="3692375"/>
          </a:xfrm>
          <a:prstGeom prst="roundRect">
            <a:avLst>
              <a:gd name="adj" fmla="val 466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CEF3EFB-ABFD-8AB0-1007-3B7AD7C35472}"/>
              </a:ext>
            </a:extLst>
          </p:cNvPr>
          <p:cNvSpPr/>
          <p:nvPr/>
        </p:nvSpPr>
        <p:spPr>
          <a:xfrm>
            <a:off x="1063608" y="3821905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E315165-124F-9A9E-8190-3FF0E5C23A36}"/>
              </a:ext>
            </a:extLst>
          </p:cNvPr>
          <p:cNvSpPr/>
          <p:nvPr/>
        </p:nvSpPr>
        <p:spPr>
          <a:xfrm>
            <a:off x="1059631" y="5769022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C673604-4243-31B9-F5E3-B56C6A8FE7B4}"/>
              </a:ext>
            </a:extLst>
          </p:cNvPr>
          <p:cNvSpPr/>
          <p:nvPr/>
        </p:nvSpPr>
        <p:spPr>
          <a:xfrm>
            <a:off x="1073839" y="7716139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pic>
        <p:nvPicPr>
          <p:cNvPr id="14" name="Graphic 13" descr="Eraser with solid fill">
            <a:extLst>
              <a:ext uri="{FF2B5EF4-FFF2-40B4-BE49-F238E27FC236}">
                <a16:creationId xmlns:a16="http://schemas.microsoft.com/office/drawing/2014/main" id="{D3F3441E-165D-5113-1D5A-73FB28E964F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1976" y="245023"/>
            <a:ext cx="315991" cy="315991"/>
          </a:xfrm>
          <a:prstGeom prst="rect">
            <a:avLst/>
          </a:prstGeom>
        </p:spPr>
      </p:pic>
      <p:grpSp>
        <p:nvGrpSpPr>
          <p:cNvPr id="18" name="Graphique 2">
            <a:extLst>
              <a:ext uri="{FF2B5EF4-FFF2-40B4-BE49-F238E27FC236}">
                <a16:creationId xmlns:a16="http://schemas.microsoft.com/office/drawing/2014/main" id="{8020AE70-D292-4394-75C4-CCFEB2D68246}"/>
              </a:ext>
            </a:extLst>
          </p:cNvPr>
          <p:cNvGrpSpPr/>
          <p:nvPr/>
        </p:nvGrpSpPr>
        <p:grpSpPr>
          <a:xfrm>
            <a:off x="6037478" y="315091"/>
            <a:ext cx="195357" cy="195357"/>
            <a:chOff x="395096" y="2986049"/>
            <a:chExt cx="178612" cy="178612"/>
          </a:xfrm>
          <a:solidFill>
            <a:srgbClr val="0E1A25"/>
          </a:solidFill>
        </p:grpSpPr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63E81B10-8191-1AF2-72DE-79A9CFBA30F4}"/>
                </a:ext>
              </a:extLst>
            </p:cNvPr>
            <p:cNvSpPr/>
            <p:nvPr/>
          </p:nvSpPr>
          <p:spPr>
            <a:xfrm>
              <a:off x="395096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AC10F4AE-673C-5F51-8F88-1137DC0131FA}"/>
                </a:ext>
              </a:extLst>
            </p:cNvPr>
            <p:cNvSpPr/>
            <p:nvPr/>
          </p:nvSpPr>
          <p:spPr>
            <a:xfrm>
              <a:off x="493318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29EA2E64-72A5-7E1A-B5DC-4DCEDE16AC6B}"/>
                </a:ext>
              </a:extLst>
            </p:cNvPr>
            <p:cNvSpPr/>
            <p:nvPr/>
          </p:nvSpPr>
          <p:spPr>
            <a:xfrm>
              <a:off x="395096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F48E315F-8E83-3F1A-C2A4-667F794CC77E}"/>
                </a:ext>
              </a:extLst>
            </p:cNvPr>
            <p:cNvSpPr/>
            <p:nvPr/>
          </p:nvSpPr>
          <p:spPr>
            <a:xfrm>
              <a:off x="493318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 dirty="0"/>
            </a:p>
          </p:txBody>
        </p:sp>
      </p:grpSp>
    </p:spTree>
    <p:extLst>
      <p:ext uri="{BB962C8B-B14F-4D97-AF65-F5344CB8AC3E}">
        <p14:creationId xmlns:p14="http://schemas.microsoft.com/office/powerpoint/2010/main" val="441478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74265-71DD-E5E7-AC3D-6CECF1233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EDBA8AE6-642C-10A0-8B85-08E68EEE0D10}"/>
              </a:ext>
            </a:extLst>
          </p:cNvPr>
          <p:cNvSpPr/>
          <p:nvPr/>
        </p:nvSpPr>
        <p:spPr>
          <a:xfrm>
            <a:off x="0" y="1"/>
            <a:ext cx="13335000" cy="1047591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1000">
                <a:srgbClr val="F5F8FB"/>
              </a:gs>
              <a:gs pos="64000">
                <a:srgbClr val="E7EEF5"/>
              </a:gs>
            </a:gsLst>
            <a:path path="circle">
              <a:fillToRect l="50000" t="50000" r="50000" b="50000"/>
            </a:path>
            <a:tileRect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6" name="Forme libre : forme 16">
            <a:extLst>
              <a:ext uri="{FF2B5EF4-FFF2-40B4-BE49-F238E27FC236}">
                <a16:creationId xmlns:a16="http://schemas.microsoft.com/office/drawing/2014/main" id="{0845AAE7-57F5-86EB-2D61-79694D72E784}"/>
              </a:ext>
            </a:extLst>
          </p:cNvPr>
          <p:cNvSpPr/>
          <p:nvPr/>
        </p:nvSpPr>
        <p:spPr>
          <a:xfrm rot="16200000">
            <a:off x="8830519" y="-3773819"/>
            <a:ext cx="191729" cy="8311504"/>
          </a:xfrm>
          <a:prstGeom prst="roundRect">
            <a:avLst>
              <a:gd name="adj" fmla="val 50000"/>
            </a:avLst>
          </a:prstGeom>
          <a:solidFill>
            <a:srgbClr val="64748B">
              <a:alpha val="46000"/>
            </a:srgbClr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0E342DE3-EF2F-ACEC-C824-52BDC5E5ED5A}"/>
              </a:ext>
            </a:extLst>
          </p:cNvPr>
          <p:cNvSpPr/>
          <p:nvPr/>
        </p:nvSpPr>
        <p:spPr>
          <a:xfrm>
            <a:off x="6629942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A5AC05CF-B1F6-9857-A57A-AFB57B03EE2D}"/>
              </a:ext>
            </a:extLst>
          </p:cNvPr>
          <p:cNvSpPr/>
          <p:nvPr/>
        </p:nvSpPr>
        <p:spPr>
          <a:xfrm>
            <a:off x="4409333" y="13190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3FF2B6AE-88C0-C1B2-A326-118B652D4DBF}"/>
              </a:ext>
            </a:extLst>
          </p:cNvPr>
          <p:cNvSpPr/>
          <p:nvPr/>
        </p:nvSpPr>
        <p:spPr>
          <a:xfrm>
            <a:off x="5885127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7"/>
                  <a:pt x="102348" y="0"/>
                  <a:pt x="228600" y="0"/>
                </a:cubicBezTo>
                <a:cubicBezTo>
                  <a:pt x="354852" y="0"/>
                  <a:pt x="457200" y="102347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066031EB-61EA-13F6-FC5C-4E8AE143614A}"/>
              </a:ext>
            </a:extLst>
          </p:cNvPr>
          <p:cNvSpPr/>
          <p:nvPr/>
        </p:nvSpPr>
        <p:spPr>
          <a:xfrm>
            <a:off x="3668008" y="1868765"/>
            <a:ext cx="9324092" cy="7592632"/>
          </a:xfrm>
          <a:prstGeom prst="roundRect">
            <a:avLst>
              <a:gd name="adj" fmla="val 4285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C6359882-5AD9-4302-381E-4349A9DEF0B0}"/>
              </a:ext>
            </a:extLst>
          </p:cNvPr>
          <p:cNvGrpSpPr/>
          <p:nvPr/>
        </p:nvGrpSpPr>
        <p:grpSpPr>
          <a:xfrm>
            <a:off x="4539274" y="278625"/>
            <a:ext cx="231357" cy="160860"/>
            <a:chOff x="-1045669" y="2289149"/>
            <a:chExt cx="289984" cy="205036"/>
          </a:xfrm>
        </p:grpSpPr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B9087398-5417-8439-71BB-DD1D9085D4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8995" y="2365743"/>
              <a:ext cx="47846" cy="850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2A1DEF86-02F1-1789-A9B8-F60895CA67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72580" y="2327439"/>
              <a:ext cx="81516" cy="152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82671FDA-32A9-72F6-1C06-7D4F783268B0}"/>
                </a:ext>
              </a:extLst>
            </p:cNvPr>
            <p:cNvCxnSpPr>
              <a:cxnSpLocks/>
            </p:cNvCxnSpPr>
            <p:nvPr/>
          </p:nvCxnSpPr>
          <p:spPr>
            <a:xfrm>
              <a:off x="-968474" y="2368530"/>
              <a:ext cx="105433" cy="10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008497C2-E5D2-EFF4-6BDD-EE8E0B446A5A}"/>
                </a:ext>
              </a:extLst>
            </p:cNvPr>
            <p:cNvSpPr/>
            <p:nvPr/>
          </p:nvSpPr>
          <p:spPr>
            <a:xfrm>
              <a:off x="-1045669" y="2448466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 dirty="0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37938018-2F95-6289-CBB9-D3B8562A9D0E}"/>
                </a:ext>
              </a:extLst>
            </p:cNvPr>
            <p:cNvSpPr/>
            <p:nvPr/>
          </p:nvSpPr>
          <p:spPr>
            <a:xfrm>
              <a:off x="-801404" y="2289149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/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2F94624-0BA2-7383-E7F2-46207A3C0F94}"/>
              </a:ext>
            </a:extLst>
          </p:cNvPr>
          <p:cNvSpPr/>
          <p:nvPr/>
        </p:nvSpPr>
        <p:spPr>
          <a:xfrm>
            <a:off x="1059631" y="1866756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08B05D3-45CF-FF1C-EA66-CE5DED53DE6D}"/>
              </a:ext>
            </a:extLst>
          </p:cNvPr>
          <p:cNvSpPr/>
          <p:nvPr/>
        </p:nvSpPr>
        <p:spPr>
          <a:xfrm>
            <a:off x="1063608" y="3821905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DD85B4D-6034-0B9A-7B86-6D0096ACFB7A}"/>
              </a:ext>
            </a:extLst>
          </p:cNvPr>
          <p:cNvSpPr/>
          <p:nvPr/>
        </p:nvSpPr>
        <p:spPr>
          <a:xfrm>
            <a:off x="1059631" y="5769022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4BD3B3B-D510-F7F1-482F-92517C4E2D62}"/>
              </a:ext>
            </a:extLst>
          </p:cNvPr>
          <p:cNvSpPr/>
          <p:nvPr/>
        </p:nvSpPr>
        <p:spPr>
          <a:xfrm>
            <a:off x="1073839" y="7716139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pic>
        <p:nvPicPr>
          <p:cNvPr id="14" name="Graphic 13" descr="Eraser with solid fill">
            <a:extLst>
              <a:ext uri="{FF2B5EF4-FFF2-40B4-BE49-F238E27FC236}">
                <a16:creationId xmlns:a16="http://schemas.microsoft.com/office/drawing/2014/main" id="{C62258B9-0FFB-94A4-6281-87137A9E7A4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1976" y="245023"/>
            <a:ext cx="315991" cy="315991"/>
          </a:xfrm>
          <a:prstGeom prst="rect">
            <a:avLst/>
          </a:prstGeom>
        </p:spPr>
      </p:pic>
      <p:grpSp>
        <p:nvGrpSpPr>
          <p:cNvPr id="18" name="Graphique 2">
            <a:extLst>
              <a:ext uri="{FF2B5EF4-FFF2-40B4-BE49-F238E27FC236}">
                <a16:creationId xmlns:a16="http://schemas.microsoft.com/office/drawing/2014/main" id="{88B92F9A-69EA-5ED1-B63B-AEDE3424ADCD}"/>
              </a:ext>
            </a:extLst>
          </p:cNvPr>
          <p:cNvGrpSpPr/>
          <p:nvPr/>
        </p:nvGrpSpPr>
        <p:grpSpPr>
          <a:xfrm>
            <a:off x="6037478" y="315091"/>
            <a:ext cx="195357" cy="195357"/>
            <a:chOff x="395096" y="2986049"/>
            <a:chExt cx="178612" cy="178612"/>
          </a:xfrm>
          <a:solidFill>
            <a:srgbClr val="0E1A25"/>
          </a:solidFill>
        </p:grpSpPr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3E573F35-AA8A-C091-8A14-FEFAA4D57366}"/>
                </a:ext>
              </a:extLst>
            </p:cNvPr>
            <p:cNvSpPr/>
            <p:nvPr/>
          </p:nvSpPr>
          <p:spPr>
            <a:xfrm>
              <a:off x="395096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7EC274CC-FD7A-3C8C-98DE-05E9367296D1}"/>
                </a:ext>
              </a:extLst>
            </p:cNvPr>
            <p:cNvSpPr/>
            <p:nvPr/>
          </p:nvSpPr>
          <p:spPr>
            <a:xfrm>
              <a:off x="493318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69F31422-F391-BD97-61C1-460E388A6B26}"/>
                </a:ext>
              </a:extLst>
            </p:cNvPr>
            <p:cNvSpPr/>
            <p:nvPr/>
          </p:nvSpPr>
          <p:spPr>
            <a:xfrm>
              <a:off x="395096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C5116FA-0338-2325-D868-7A8DE257BB08}"/>
                </a:ext>
              </a:extLst>
            </p:cNvPr>
            <p:cNvSpPr/>
            <p:nvPr/>
          </p:nvSpPr>
          <p:spPr>
            <a:xfrm>
              <a:off x="493318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 dirty="0"/>
            </a:p>
          </p:txBody>
        </p:sp>
      </p:grpSp>
    </p:spTree>
    <p:extLst>
      <p:ext uri="{BB962C8B-B14F-4D97-AF65-F5344CB8AC3E}">
        <p14:creationId xmlns:p14="http://schemas.microsoft.com/office/powerpoint/2010/main" val="58946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FBE77-382A-94B2-103B-1F7CCA870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6E2024BF-793A-1C08-D37E-B853133FC00B}"/>
              </a:ext>
            </a:extLst>
          </p:cNvPr>
          <p:cNvSpPr/>
          <p:nvPr/>
        </p:nvSpPr>
        <p:spPr>
          <a:xfrm>
            <a:off x="0" y="1"/>
            <a:ext cx="13335000" cy="1047591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1000">
                <a:srgbClr val="F5F8FB"/>
              </a:gs>
              <a:gs pos="64000">
                <a:srgbClr val="E7EEF5"/>
              </a:gs>
            </a:gsLst>
            <a:path path="circle">
              <a:fillToRect l="50000" t="50000" r="50000" b="50000"/>
            </a:path>
            <a:tileRect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6" name="Forme libre : forme 16">
            <a:extLst>
              <a:ext uri="{FF2B5EF4-FFF2-40B4-BE49-F238E27FC236}">
                <a16:creationId xmlns:a16="http://schemas.microsoft.com/office/drawing/2014/main" id="{43A77020-2D0B-D868-566C-5C1605091E9C}"/>
              </a:ext>
            </a:extLst>
          </p:cNvPr>
          <p:cNvSpPr/>
          <p:nvPr/>
        </p:nvSpPr>
        <p:spPr>
          <a:xfrm rot="16200000">
            <a:off x="8830519" y="-3773819"/>
            <a:ext cx="191729" cy="8311504"/>
          </a:xfrm>
          <a:prstGeom prst="roundRect">
            <a:avLst>
              <a:gd name="adj" fmla="val 50000"/>
            </a:avLst>
          </a:prstGeom>
          <a:solidFill>
            <a:srgbClr val="64748B">
              <a:alpha val="46000"/>
            </a:srgbClr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chemeClr val="bg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8CB25A31-7464-AA53-82A8-2C929EAB9ACD}"/>
              </a:ext>
            </a:extLst>
          </p:cNvPr>
          <p:cNvSpPr/>
          <p:nvPr/>
        </p:nvSpPr>
        <p:spPr>
          <a:xfrm>
            <a:off x="7550150" y="1866756"/>
            <a:ext cx="5505065" cy="3765678"/>
          </a:xfrm>
          <a:prstGeom prst="roundRect">
            <a:avLst>
              <a:gd name="adj" fmla="val 466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10ADFCAC-2A1E-5973-A237-BF9A2E7B3B8F}"/>
              </a:ext>
            </a:extLst>
          </p:cNvPr>
          <p:cNvSpPr/>
          <p:nvPr/>
        </p:nvSpPr>
        <p:spPr>
          <a:xfrm>
            <a:off x="6629942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B48DF55F-DAFF-CA3C-92D8-825B09296DB7}"/>
              </a:ext>
            </a:extLst>
          </p:cNvPr>
          <p:cNvSpPr/>
          <p:nvPr/>
        </p:nvSpPr>
        <p:spPr>
          <a:xfrm>
            <a:off x="4409333" y="131902"/>
            <a:ext cx="500061" cy="500063"/>
          </a:xfrm>
          <a:prstGeom prst="ellipse">
            <a:avLst/>
          </a:prstGeom>
          <a:solidFill>
            <a:srgbClr val="0E1A25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5C6BD4E2-B161-D86D-AF4D-CD88610E944A}"/>
              </a:ext>
            </a:extLst>
          </p:cNvPr>
          <p:cNvSpPr/>
          <p:nvPr/>
        </p:nvSpPr>
        <p:spPr>
          <a:xfrm>
            <a:off x="5885127" y="162738"/>
            <a:ext cx="500061" cy="500063"/>
          </a:xfrm>
          <a:custGeom>
            <a:avLst/>
            <a:gdLst>
              <a:gd name="connsiteX0" fmla="*/ 457200 w 457199"/>
              <a:gd name="connsiteY0" fmla="*/ 228600 h 457200"/>
              <a:gd name="connsiteX1" fmla="*/ 228600 w 457199"/>
              <a:gd name="connsiteY1" fmla="*/ 457200 h 457200"/>
              <a:gd name="connsiteX2" fmla="*/ 0 w 457199"/>
              <a:gd name="connsiteY2" fmla="*/ 228600 h 457200"/>
              <a:gd name="connsiteX3" fmla="*/ 228600 w 457199"/>
              <a:gd name="connsiteY3" fmla="*/ 0 h 457200"/>
              <a:gd name="connsiteX4" fmla="*/ 457200 w 457199"/>
              <a:gd name="connsiteY4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9" h="457200">
                <a:moveTo>
                  <a:pt x="457200" y="228600"/>
                </a:move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7"/>
                  <a:pt x="102348" y="0"/>
                  <a:pt x="228600" y="0"/>
                </a:cubicBezTo>
                <a:cubicBezTo>
                  <a:pt x="354852" y="0"/>
                  <a:pt x="457200" y="102347"/>
                  <a:pt x="457200" y="228600"/>
                </a:cubicBezTo>
                <a:close/>
              </a:path>
            </a:pathLst>
          </a:custGeom>
          <a:solidFill>
            <a:srgbClr val="F5F8FB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fr-MA" sz="2461" dirty="0"/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17717F0B-1BB9-0FED-4714-D6AEBD9CD14F}"/>
              </a:ext>
            </a:extLst>
          </p:cNvPr>
          <p:cNvGrpSpPr/>
          <p:nvPr/>
        </p:nvGrpSpPr>
        <p:grpSpPr>
          <a:xfrm>
            <a:off x="4539274" y="278625"/>
            <a:ext cx="231357" cy="160860"/>
            <a:chOff x="-1045669" y="2289149"/>
            <a:chExt cx="289984" cy="205036"/>
          </a:xfrm>
        </p:grpSpPr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085AA30A-A58E-F487-AB43-081844C180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8995" y="2365743"/>
              <a:ext cx="47846" cy="850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503E5309-C6B0-1371-1C60-F7D4BCF66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72580" y="2327439"/>
              <a:ext cx="81516" cy="152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BE82C74C-E887-E358-99B5-66EEB5379EDC}"/>
                </a:ext>
              </a:extLst>
            </p:cNvPr>
            <p:cNvCxnSpPr>
              <a:cxnSpLocks/>
            </p:cNvCxnSpPr>
            <p:nvPr/>
          </p:nvCxnSpPr>
          <p:spPr>
            <a:xfrm>
              <a:off x="-968474" y="2368530"/>
              <a:ext cx="105433" cy="10987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EC0837C5-24DA-FB45-9E0F-FB9D647F5876}"/>
                </a:ext>
              </a:extLst>
            </p:cNvPr>
            <p:cNvSpPr/>
            <p:nvPr/>
          </p:nvSpPr>
          <p:spPr>
            <a:xfrm>
              <a:off x="-1045669" y="2448466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 dirty="0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EE25DC13-06EB-B85C-F006-5E5E4AFDD1A8}"/>
                </a:ext>
              </a:extLst>
            </p:cNvPr>
            <p:cNvSpPr/>
            <p:nvPr/>
          </p:nvSpPr>
          <p:spPr>
            <a:xfrm>
              <a:off x="-801404" y="2289149"/>
              <a:ext cx="45719" cy="4571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2461"/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CF38795-921B-06CC-83AD-AFBDE5142D71}"/>
              </a:ext>
            </a:extLst>
          </p:cNvPr>
          <p:cNvSpPr/>
          <p:nvPr/>
        </p:nvSpPr>
        <p:spPr>
          <a:xfrm>
            <a:off x="2194836" y="3895208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8" name="Forme libre : forme 33">
            <a:extLst>
              <a:ext uri="{FF2B5EF4-FFF2-40B4-BE49-F238E27FC236}">
                <a16:creationId xmlns:a16="http://schemas.microsoft.com/office/drawing/2014/main" id="{CE195A08-DEBD-B1D4-C97B-D618874A3672}"/>
              </a:ext>
            </a:extLst>
          </p:cNvPr>
          <p:cNvSpPr/>
          <p:nvPr/>
        </p:nvSpPr>
        <p:spPr>
          <a:xfrm>
            <a:off x="2174068" y="5923660"/>
            <a:ext cx="5120174" cy="3547052"/>
          </a:xfrm>
          <a:prstGeom prst="roundRect">
            <a:avLst>
              <a:gd name="adj" fmla="val 4285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9" name="Forme libre : forme 6">
            <a:extLst>
              <a:ext uri="{FF2B5EF4-FFF2-40B4-BE49-F238E27FC236}">
                <a16:creationId xmlns:a16="http://schemas.microsoft.com/office/drawing/2014/main" id="{4952C93B-FABD-F215-8724-2AEF4DA2178D}"/>
              </a:ext>
            </a:extLst>
          </p:cNvPr>
          <p:cNvSpPr/>
          <p:nvPr/>
        </p:nvSpPr>
        <p:spPr>
          <a:xfrm>
            <a:off x="7550150" y="5923660"/>
            <a:ext cx="5531986" cy="3537737"/>
          </a:xfrm>
          <a:prstGeom prst="roundRect">
            <a:avLst>
              <a:gd name="adj" fmla="val 466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MA" sz="2461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497C8D4-4F40-8873-9E06-AE341D6B899F}"/>
              </a:ext>
            </a:extLst>
          </p:cNvPr>
          <p:cNvSpPr/>
          <p:nvPr/>
        </p:nvSpPr>
        <p:spPr>
          <a:xfrm>
            <a:off x="2194837" y="1876071"/>
            <a:ext cx="2392665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7DAB1C-DAB8-2AF7-1ED4-A5BC2501DFD7}"/>
              </a:ext>
            </a:extLst>
          </p:cNvPr>
          <p:cNvSpPr/>
          <p:nvPr/>
        </p:nvSpPr>
        <p:spPr>
          <a:xfrm>
            <a:off x="4823983" y="1866756"/>
            <a:ext cx="2470259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3225700-93FE-64FC-06BF-0ED9056CD8B2}"/>
              </a:ext>
            </a:extLst>
          </p:cNvPr>
          <p:cNvSpPr/>
          <p:nvPr/>
        </p:nvSpPr>
        <p:spPr>
          <a:xfrm>
            <a:off x="4823982" y="3895208"/>
            <a:ext cx="2470259" cy="1737226"/>
          </a:xfrm>
          <a:prstGeom prst="roundRect">
            <a:avLst>
              <a:gd name="adj" fmla="val 11994"/>
            </a:avLst>
          </a:prstGeom>
          <a:solidFill>
            <a:srgbClr val="FFFFFF"/>
          </a:solidFill>
          <a:ln w="0" cap="flat">
            <a:noFill/>
            <a:prstDash val="solid"/>
            <a:miter/>
          </a:ln>
          <a:effectLst>
            <a:outerShdw blurRad="127000" dist="63500" dir="2700000" algn="ctr" rotWithShape="0">
              <a:srgbClr val="000000">
                <a:alpha val="15000"/>
              </a:srgbClr>
            </a:outerShdw>
          </a:effectLst>
        </p:spPr>
        <p:txBody>
          <a:bodyPr rot="0" spcFirstLastPara="0" vertOverflow="overflow" horzOverflow="overflow" vert="horz" wrap="square" lIns="100013" tIns="50006" rIns="100013" bIns="500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DE" sz="2461"/>
          </a:p>
        </p:txBody>
      </p:sp>
      <p:pic>
        <p:nvPicPr>
          <p:cNvPr id="14" name="Graphic 13" descr="Eraser with solid fill">
            <a:extLst>
              <a:ext uri="{FF2B5EF4-FFF2-40B4-BE49-F238E27FC236}">
                <a16:creationId xmlns:a16="http://schemas.microsoft.com/office/drawing/2014/main" id="{04CDE914-B4C5-530D-2738-C483AC8EA6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1976" y="245023"/>
            <a:ext cx="315991" cy="315991"/>
          </a:xfrm>
          <a:prstGeom prst="rect">
            <a:avLst/>
          </a:prstGeom>
        </p:spPr>
      </p:pic>
      <p:grpSp>
        <p:nvGrpSpPr>
          <p:cNvPr id="18" name="Graphique 2">
            <a:extLst>
              <a:ext uri="{FF2B5EF4-FFF2-40B4-BE49-F238E27FC236}">
                <a16:creationId xmlns:a16="http://schemas.microsoft.com/office/drawing/2014/main" id="{BC8A932F-8F21-7CFD-9091-948E3AE5C16D}"/>
              </a:ext>
            </a:extLst>
          </p:cNvPr>
          <p:cNvGrpSpPr/>
          <p:nvPr/>
        </p:nvGrpSpPr>
        <p:grpSpPr>
          <a:xfrm>
            <a:off x="6037478" y="315091"/>
            <a:ext cx="195357" cy="195357"/>
            <a:chOff x="395096" y="2986049"/>
            <a:chExt cx="178612" cy="178612"/>
          </a:xfrm>
          <a:solidFill>
            <a:srgbClr val="0E1A25"/>
          </a:solidFill>
        </p:grpSpPr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12C5F24D-AD45-5428-E1A4-4C340A9662BC}"/>
                </a:ext>
              </a:extLst>
            </p:cNvPr>
            <p:cNvSpPr/>
            <p:nvPr/>
          </p:nvSpPr>
          <p:spPr>
            <a:xfrm>
              <a:off x="395096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0D06DB06-9CA3-51A6-5195-9642085F96B5}"/>
                </a:ext>
              </a:extLst>
            </p:cNvPr>
            <p:cNvSpPr/>
            <p:nvPr/>
          </p:nvSpPr>
          <p:spPr>
            <a:xfrm>
              <a:off x="493318" y="2986049"/>
              <a:ext cx="80391" cy="80391"/>
            </a:xfrm>
            <a:custGeom>
              <a:avLst/>
              <a:gdLst>
                <a:gd name="connsiteX0" fmla="*/ 0 w 80391"/>
                <a:gd name="connsiteY0" fmla="*/ 13411 h 80391"/>
                <a:gd name="connsiteX1" fmla="*/ 0 w 80391"/>
                <a:gd name="connsiteY1" fmla="*/ 66980 h 80391"/>
                <a:gd name="connsiteX2" fmla="*/ 13411 w 80391"/>
                <a:gd name="connsiteY2" fmla="*/ 80391 h 80391"/>
                <a:gd name="connsiteX3" fmla="*/ 66980 w 80391"/>
                <a:gd name="connsiteY3" fmla="*/ 80391 h 80391"/>
                <a:gd name="connsiteX4" fmla="*/ 80391 w 80391"/>
                <a:gd name="connsiteY4" fmla="*/ 66980 h 80391"/>
                <a:gd name="connsiteX5" fmla="*/ 80391 w 80391"/>
                <a:gd name="connsiteY5" fmla="*/ 13411 h 80391"/>
                <a:gd name="connsiteX6" fmla="*/ 66980 w 80391"/>
                <a:gd name="connsiteY6" fmla="*/ 0 h 80391"/>
                <a:gd name="connsiteX7" fmla="*/ 13411 w 80391"/>
                <a:gd name="connsiteY7" fmla="*/ 0 h 80391"/>
                <a:gd name="connsiteX8" fmla="*/ 0 w 80391"/>
                <a:gd name="connsiteY8" fmla="*/ 13411 h 80391"/>
                <a:gd name="connsiteX9" fmla="*/ 66980 w 80391"/>
                <a:gd name="connsiteY9" fmla="*/ 66980 h 80391"/>
                <a:gd name="connsiteX10" fmla="*/ 13411 w 80391"/>
                <a:gd name="connsiteY10" fmla="*/ 66980 h 80391"/>
                <a:gd name="connsiteX11" fmla="*/ 13411 w 80391"/>
                <a:gd name="connsiteY11" fmla="*/ 13411 h 80391"/>
                <a:gd name="connsiteX12" fmla="*/ 66980 w 80391"/>
                <a:gd name="connsiteY12" fmla="*/ 13411 h 80391"/>
                <a:gd name="connsiteX13" fmla="*/ 66980 w 80391"/>
                <a:gd name="connsiteY13" fmla="*/ 66980 h 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1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53547B6F-834B-78D5-1170-E74B001C36B6}"/>
                </a:ext>
              </a:extLst>
            </p:cNvPr>
            <p:cNvSpPr/>
            <p:nvPr/>
          </p:nvSpPr>
          <p:spPr>
            <a:xfrm>
              <a:off x="395096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EC175652-DADE-2EBA-0CF9-B0792FD3C1DC}"/>
                </a:ext>
              </a:extLst>
            </p:cNvPr>
            <p:cNvSpPr/>
            <p:nvPr/>
          </p:nvSpPr>
          <p:spPr>
            <a:xfrm>
              <a:off x="493318" y="3084271"/>
              <a:ext cx="80391" cy="80390"/>
            </a:xfrm>
            <a:custGeom>
              <a:avLst/>
              <a:gdLst>
                <a:gd name="connsiteX0" fmla="*/ 0 w 80391"/>
                <a:gd name="connsiteY0" fmla="*/ 13411 h 80390"/>
                <a:gd name="connsiteX1" fmla="*/ 0 w 80391"/>
                <a:gd name="connsiteY1" fmla="*/ 66980 h 80390"/>
                <a:gd name="connsiteX2" fmla="*/ 13411 w 80391"/>
                <a:gd name="connsiteY2" fmla="*/ 80391 h 80390"/>
                <a:gd name="connsiteX3" fmla="*/ 66980 w 80391"/>
                <a:gd name="connsiteY3" fmla="*/ 80391 h 80390"/>
                <a:gd name="connsiteX4" fmla="*/ 80391 w 80391"/>
                <a:gd name="connsiteY4" fmla="*/ 66980 h 80390"/>
                <a:gd name="connsiteX5" fmla="*/ 80391 w 80391"/>
                <a:gd name="connsiteY5" fmla="*/ 13411 h 80390"/>
                <a:gd name="connsiteX6" fmla="*/ 66980 w 80391"/>
                <a:gd name="connsiteY6" fmla="*/ 0 h 80390"/>
                <a:gd name="connsiteX7" fmla="*/ 13411 w 80391"/>
                <a:gd name="connsiteY7" fmla="*/ 0 h 80390"/>
                <a:gd name="connsiteX8" fmla="*/ 0 w 80391"/>
                <a:gd name="connsiteY8" fmla="*/ 13411 h 80390"/>
                <a:gd name="connsiteX9" fmla="*/ 66980 w 80391"/>
                <a:gd name="connsiteY9" fmla="*/ 66980 h 80390"/>
                <a:gd name="connsiteX10" fmla="*/ 13411 w 80391"/>
                <a:gd name="connsiteY10" fmla="*/ 66980 h 80390"/>
                <a:gd name="connsiteX11" fmla="*/ 13411 w 80391"/>
                <a:gd name="connsiteY11" fmla="*/ 13411 h 80390"/>
                <a:gd name="connsiteX12" fmla="*/ 66980 w 80391"/>
                <a:gd name="connsiteY12" fmla="*/ 13411 h 80390"/>
                <a:gd name="connsiteX13" fmla="*/ 66980 w 80391"/>
                <a:gd name="connsiteY13" fmla="*/ 66980 h 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391" h="80390">
                  <a:moveTo>
                    <a:pt x="0" y="13411"/>
                  </a:moveTo>
                  <a:lnTo>
                    <a:pt x="0" y="66980"/>
                  </a:lnTo>
                  <a:cubicBezTo>
                    <a:pt x="0" y="74371"/>
                    <a:pt x="6020" y="80391"/>
                    <a:pt x="13411" y="80391"/>
                  </a:cubicBezTo>
                  <a:lnTo>
                    <a:pt x="66980" y="80391"/>
                  </a:lnTo>
                  <a:cubicBezTo>
                    <a:pt x="74371" y="80391"/>
                    <a:pt x="80391" y="74371"/>
                    <a:pt x="80391" y="66980"/>
                  </a:cubicBezTo>
                  <a:lnTo>
                    <a:pt x="80391" y="13411"/>
                  </a:lnTo>
                  <a:cubicBezTo>
                    <a:pt x="80391" y="6020"/>
                    <a:pt x="74371" y="0"/>
                    <a:pt x="66980" y="0"/>
                  </a:cubicBezTo>
                  <a:lnTo>
                    <a:pt x="13411" y="0"/>
                  </a:lnTo>
                  <a:cubicBezTo>
                    <a:pt x="6020" y="0"/>
                    <a:pt x="0" y="6020"/>
                    <a:pt x="0" y="13411"/>
                  </a:cubicBezTo>
                  <a:close/>
                  <a:moveTo>
                    <a:pt x="66980" y="66980"/>
                  </a:moveTo>
                  <a:lnTo>
                    <a:pt x="13411" y="66980"/>
                  </a:lnTo>
                  <a:lnTo>
                    <a:pt x="13411" y="13411"/>
                  </a:lnTo>
                  <a:lnTo>
                    <a:pt x="66980" y="13411"/>
                  </a:lnTo>
                  <a:lnTo>
                    <a:pt x="66980" y="66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MA" sz="2461" dirty="0"/>
            </a:p>
          </p:txBody>
        </p:sp>
      </p:grpSp>
    </p:spTree>
    <p:extLst>
      <p:ext uri="{BB962C8B-B14F-4D97-AF65-F5344CB8AC3E}">
        <p14:creationId xmlns:p14="http://schemas.microsoft.com/office/powerpoint/2010/main" val="709655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7487"/>
            <a:ext cx="5000625" cy="750093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724132" y="2559562"/>
            <a:ext cx="4669746" cy="3307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98"/>
              </a:lnSpc>
            </a:pPr>
            <a:endParaRPr lang="en-US" sz="1595" dirty="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5227" y="2606117"/>
            <a:ext cx="1713106" cy="1713106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724132" y="4861824"/>
            <a:ext cx="6887363" cy="19380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5059"/>
              </a:lnSpc>
            </a:pPr>
            <a:r>
              <a:rPr lang="en-US" sz="4056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How to Save Slides as PNG and Add Them as Backgrounds in Power BI</a:t>
            </a:r>
            <a:endParaRPr lang="en-US" sz="4056" dirty="0"/>
          </a:p>
        </p:txBody>
      </p:sp>
      <p:sp>
        <p:nvSpPr>
          <p:cNvPr id="7" name="Text 2"/>
          <p:cNvSpPr/>
          <p:nvPr/>
        </p:nvSpPr>
        <p:spPr>
          <a:xfrm>
            <a:off x="5724132" y="7109935"/>
            <a:ext cx="6887363" cy="992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98"/>
              </a:lnSpc>
            </a:pPr>
            <a:r>
              <a:rPr lang="en-US" sz="159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 complete guide to exporting slides, importing custom backgrounds, and loading JSON themes in Power BI for professional, branded reports</a:t>
            </a:r>
            <a:endParaRPr lang="en-US" sz="1595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CDC9C0-B4CF-DFE8-CCBF-68B611036E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79" y="3478431"/>
            <a:ext cx="4458665" cy="35190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5" y="1487487"/>
            <a:ext cx="5000625" cy="7500938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34464" y="1907897"/>
            <a:ext cx="826709" cy="287036"/>
          </a:xfrm>
          <a:prstGeom prst="roundRect">
            <a:avLst>
              <a:gd name="adj" fmla="val 6385"/>
            </a:avLst>
          </a:prstGeom>
          <a:solidFill>
            <a:srgbClr val="E6E6E5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057" y="1990372"/>
            <a:ext cx="122085" cy="12208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09130" y="1953692"/>
            <a:ext cx="460452" cy="195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04"/>
              </a:lnSpc>
            </a:pPr>
            <a:r>
              <a:rPr lang="en-US" sz="957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EXPORT</a:t>
            </a:r>
            <a:endParaRPr lang="en-US" sz="957" dirty="0"/>
          </a:p>
        </p:txBody>
      </p:sp>
      <p:sp>
        <p:nvSpPr>
          <p:cNvPr id="6" name="Text 2"/>
          <p:cNvSpPr/>
          <p:nvPr/>
        </p:nvSpPr>
        <p:spPr>
          <a:xfrm>
            <a:off x="534465" y="2255921"/>
            <a:ext cx="7265448" cy="954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738"/>
              </a:lnSpc>
            </a:pPr>
            <a:r>
              <a:rPr lang="en-US" sz="2962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Step 1: Save Your Slide as a PNG Image</a:t>
            </a:r>
            <a:endParaRPr lang="en-US" sz="2962" dirty="0"/>
          </a:p>
        </p:txBody>
      </p:sp>
      <p:sp>
        <p:nvSpPr>
          <p:cNvPr id="7" name="Text 3"/>
          <p:cNvSpPr/>
          <p:nvPr/>
        </p:nvSpPr>
        <p:spPr>
          <a:xfrm>
            <a:off x="534465" y="3439338"/>
            <a:ext cx="152689" cy="190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01</a:t>
            </a:r>
            <a:endParaRPr lang="en-US" sz="1185" dirty="0"/>
          </a:p>
        </p:txBody>
      </p:sp>
      <p:sp>
        <p:nvSpPr>
          <p:cNvPr id="8" name="Shape 4"/>
          <p:cNvSpPr/>
          <p:nvPr/>
        </p:nvSpPr>
        <p:spPr>
          <a:xfrm>
            <a:off x="534465" y="3677974"/>
            <a:ext cx="7265448" cy="20836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9" name="Text 5"/>
          <p:cNvSpPr/>
          <p:nvPr/>
        </p:nvSpPr>
        <p:spPr>
          <a:xfrm>
            <a:off x="534464" y="3795937"/>
            <a:ext cx="1908984" cy="238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68"/>
              </a:lnSpc>
            </a:pPr>
            <a:r>
              <a:rPr lang="en-US" sz="1458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Select Your Slide</a:t>
            </a:r>
            <a:endParaRPr lang="en-US" sz="1458" dirty="0"/>
          </a:p>
        </p:txBody>
      </p:sp>
      <p:sp>
        <p:nvSpPr>
          <p:cNvPr id="10" name="Text 6"/>
          <p:cNvSpPr/>
          <p:nvPr/>
        </p:nvSpPr>
        <p:spPr>
          <a:xfrm>
            <a:off x="534465" y="4126056"/>
            <a:ext cx="7265448" cy="488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Open your presentation software (PowerPoint, Google Slides, or Keynote) and navigate to the slide you want to export</a:t>
            </a:r>
            <a:endParaRPr lang="en-US" sz="1185" dirty="0"/>
          </a:p>
        </p:txBody>
      </p:sp>
      <p:sp>
        <p:nvSpPr>
          <p:cNvPr id="11" name="Text 7"/>
          <p:cNvSpPr/>
          <p:nvPr/>
        </p:nvSpPr>
        <p:spPr>
          <a:xfrm>
            <a:off x="534465" y="4881793"/>
            <a:ext cx="152689" cy="190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02</a:t>
            </a:r>
            <a:endParaRPr lang="en-US" sz="1185" dirty="0"/>
          </a:p>
        </p:txBody>
      </p:sp>
      <p:sp>
        <p:nvSpPr>
          <p:cNvPr id="12" name="Shape 8"/>
          <p:cNvSpPr/>
          <p:nvPr/>
        </p:nvSpPr>
        <p:spPr>
          <a:xfrm>
            <a:off x="534465" y="5120428"/>
            <a:ext cx="7265448" cy="20836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13" name="Text 9"/>
          <p:cNvSpPr/>
          <p:nvPr/>
        </p:nvSpPr>
        <p:spPr>
          <a:xfrm>
            <a:off x="534463" y="5238391"/>
            <a:ext cx="2019458" cy="238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68"/>
              </a:lnSpc>
            </a:pPr>
            <a:r>
              <a:rPr lang="en-US" sz="1458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Access Save Options</a:t>
            </a:r>
            <a:endParaRPr lang="en-US" sz="1458" dirty="0"/>
          </a:p>
        </p:txBody>
      </p:sp>
      <p:sp>
        <p:nvSpPr>
          <p:cNvPr id="14" name="Text 10"/>
          <p:cNvSpPr/>
          <p:nvPr/>
        </p:nvSpPr>
        <p:spPr>
          <a:xfrm>
            <a:off x="534465" y="5568509"/>
            <a:ext cx="7265448" cy="244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Click </a:t>
            </a:r>
            <a:r>
              <a:rPr lang="en-US" sz="1185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File &gt; Save As</a:t>
            </a:r>
            <a:r>
              <a:rPr lang="en-US" sz="118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from the menu bar to open the save dialog</a:t>
            </a:r>
            <a:endParaRPr lang="en-US" sz="1185" dirty="0"/>
          </a:p>
        </p:txBody>
      </p:sp>
      <p:sp>
        <p:nvSpPr>
          <p:cNvPr id="15" name="Text 11"/>
          <p:cNvSpPr/>
          <p:nvPr/>
        </p:nvSpPr>
        <p:spPr>
          <a:xfrm>
            <a:off x="534465" y="6079967"/>
            <a:ext cx="152689" cy="190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03</a:t>
            </a:r>
            <a:endParaRPr lang="en-US" sz="1185" dirty="0"/>
          </a:p>
        </p:txBody>
      </p:sp>
      <p:sp>
        <p:nvSpPr>
          <p:cNvPr id="16" name="Shape 12"/>
          <p:cNvSpPr/>
          <p:nvPr/>
        </p:nvSpPr>
        <p:spPr>
          <a:xfrm>
            <a:off x="534465" y="6318603"/>
            <a:ext cx="7265448" cy="20836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17" name="Text 13"/>
          <p:cNvSpPr/>
          <p:nvPr/>
        </p:nvSpPr>
        <p:spPr>
          <a:xfrm>
            <a:off x="534464" y="6436566"/>
            <a:ext cx="1914520" cy="238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68"/>
              </a:lnSpc>
            </a:pPr>
            <a:r>
              <a:rPr lang="en-US" sz="1458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Choose PNG Format</a:t>
            </a:r>
            <a:endParaRPr lang="en-US" sz="1458" dirty="0"/>
          </a:p>
        </p:txBody>
      </p:sp>
      <p:sp>
        <p:nvSpPr>
          <p:cNvPr id="18" name="Text 14"/>
          <p:cNvSpPr/>
          <p:nvPr/>
        </p:nvSpPr>
        <p:spPr>
          <a:xfrm>
            <a:off x="534465" y="6766684"/>
            <a:ext cx="7265448" cy="244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In the file format dropdown, select </a:t>
            </a:r>
            <a:r>
              <a:rPr lang="en-US" sz="1185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PNG</a:t>
            </a:r>
            <a:r>
              <a:rPr lang="en-US" sz="118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as your desired output format</a:t>
            </a:r>
            <a:endParaRPr lang="en-US" sz="1185" dirty="0"/>
          </a:p>
        </p:txBody>
      </p:sp>
      <p:sp>
        <p:nvSpPr>
          <p:cNvPr id="19" name="Text 15"/>
          <p:cNvSpPr/>
          <p:nvPr/>
        </p:nvSpPr>
        <p:spPr>
          <a:xfrm>
            <a:off x="534465" y="7278142"/>
            <a:ext cx="152689" cy="190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04</a:t>
            </a:r>
            <a:endParaRPr lang="en-US" sz="1185" dirty="0"/>
          </a:p>
        </p:txBody>
      </p:sp>
      <p:sp>
        <p:nvSpPr>
          <p:cNvPr id="20" name="Shape 16"/>
          <p:cNvSpPr/>
          <p:nvPr/>
        </p:nvSpPr>
        <p:spPr>
          <a:xfrm>
            <a:off x="534465" y="7516778"/>
            <a:ext cx="7265448" cy="20836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21" name="Text 17"/>
          <p:cNvSpPr/>
          <p:nvPr/>
        </p:nvSpPr>
        <p:spPr>
          <a:xfrm>
            <a:off x="534464" y="7634740"/>
            <a:ext cx="1908984" cy="238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68"/>
              </a:lnSpc>
            </a:pPr>
            <a:r>
              <a:rPr lang="en-US" sz="1458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Export Single Slide</a:t>
            </a:r>
            <a:endParaRPr lang="en-US" sz="1458" dirty="0"/>
          </a:p>
        </p:txBody>
      </p:sp>
      <p:sp>
        <p:nvSpPr>
          <p:cNvPr id="22" name="Text 18"/>
          <p:cNvSpPr/>
          <p:nvPr/>
        </p:nvSpPr>
        <p:spPr>
          <a:xfrm>
            <a:off x="534465" y="7964860"/>
            <a:ext cx="7265448" cy="488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14"/>
              </a:lnSpc>
            </a:pPr>
            <a:r>
              <a:rPr lang="en-US" sz="118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When prompted, choose "Current Slide Only" to export just the selected slide rather than the entire presentation</a:t>
            </a:r>
            <a:endParaRPr lang="en-US" sz="118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398320" y="1771703"/>
            <a:ext cx="561485" cy="194144"/>
          </a:xfrm>
          <a:prstGeom prst="roundRect">
            <a:avLst>
              <a:gd name="adj" fmla="val 6389"/>
            </a:avLst>
          </a:prstGeom>
          <a:solidFill>
            <a:srgbClr val="E6E6E5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60285" y="1827374"/>
            <a:ext cx="82693" cy="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584324" y="1802632"/>
            <a:ext cx="313516" cy="1322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003"/>
              </a:lnSpc>
            </a:pPr>
            <a:r>
              <a:rPr lang="en-US" sz="63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IMPORT</a:t>
            </a:r>
            <a:endParaRPr lang="en-US" sz="638" dirty="0"/>
          </a:p>
        </p:txBody>
      </p:sp>
      <p:sp>
        <p:nvSpPr>
          <p:cNvPr id="5" name="Text 2"/>
          <p:cNvSpPr/>
          <p:nvPr/>
        </p:nvSpPr>
        <p:spPr>
          <a:xfrm>
            <a:off x="3398320" y="2007192"/>
            <a:ext cx="5704923" cy="322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7"/>
              </a:lnSpc>
            </a:pPr>
            <a:r>
              <a:rPr lang="en-US" sz="2005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Step 2: Add PNG as Background in Power BI</a:t>
            </a:r>
            <a:endParaRPr lang="en-US" sz="2005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8320" y="2485117"/>
            <a:ext cx="516775" cy="62019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018406" y="2588428"/>
            <a:ext cx="1292045" cy="1614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31"/>
              </a:lnSpc>
            </a:pPr>
            <a:r>
              <a:rPr lang="en-US" sz="100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Open Report</a:t>
            </a:r>
            <a:endParaRPr lang="en-US" sz="1003" dirty="0"/>
          </a:p>
        </p:txBody>
      </p:sp>
      <p:sp>
        <p:nvSpPr>
          <p:cNvPr id="8" name="Text 4"/>
          <p:cNvSpPr/>
          <p:nvPr/>
        </p:nvSpPr>
        <p:spPr>
          <a:xfrm>
            <a:off x="4018406" y="2811872"/>
            <a:ext cx="5918165" cy="1653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76"/>
              </a:lnSpc>
            </a:pP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Launch Power BI Desktop and open your target report</a:t>
            </a:r>
            <a:endParaRPr lang="en-US" sz="774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8320" y="3105311"/>
            <a:ext cx="516775" cy="62019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018406" y="3208622"/>
            <a:ext cx="1292045" cy="1614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31"/>
              </a:lnSpc>
            </a:pPr>
            <a:r>
              <a:rPr lang="en-US" sz="100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Page Formatting</a:t>
            </a:r>
            <a:endParaRPr lang="en-US" sz="1003" dirty="0"/>
          </a:p>
        </p:txBody>
      </p:sp>
      <p:sp>
        <p:nvSpPr>
          <p:cNvPr id="11" name="Text 6"/>
          <p:cNvSpPr/>
          <p:nvPr/>
        </p:nvSpPr>
        <p:spPr>
          <a:xfrm>
            <a:off x="4018406" y="3432067"/>
            <a:ext cx="5918165" cy="1653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76"/>
              </a:lnSpc>
            </a:pP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Navigate to the </a:t>
            </a:r>
            <a:r>
              <a:rPr lang="en-US" sz="774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Format page</a:t>
            </a: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tab (paint roller icon) in the Visualizations pane</a:t>
            </a:r>
            <a:endParaRPr lang="en-US" sz="774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8320" y="3725506"/>
            <a:ext cx="516775" cy="62019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018406" y="3828817"/>
            <a:ext cx="1292045" cy="1614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31"/>
              </a:lnSpc>
            </a:pPr>
            <a:r>
              <a:rPr lang="en-US" sz="100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Add Image</a:t>
            </a:r>
            <a:endParaRPr lang="en-US" sz="1003" dirty="0"/>
          </a:p>
        </p:txBody>
      </p:sp>
      <p:sp>
        <p:nvSpPr>
          <p:cNvPr id="14" name="Text 8"/>
          <p:cNvSpPr/>
          <p:nvPr/>
        </p:nvSpPr>
        <p:spPr>
          <a:xfrm>
            <a:off x="4018406" y="4052261"/>
            <a:ext cx="5918165" cy="1653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76"/>
              </a:lnSpc>
            </a:pP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In the </a:t>
            </a:r>
            <a:r>
              <a:rPr lang="en-US" sz="774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Canvas background</a:t>
            </a: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section, click </a:t>
            </a:r>
            <a:r>
              <a:rPr lang="en-US" sz="774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Add image</a:t>
            </a: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and select your PNG file</a:t>
            </a:r>
            <a:endParaRPr lang="en-US" sz="774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8320" y="4345700"/>
            <a:ext cx="516775" cy="620195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4018406" y="4449012"/>
            <a:ext cx="1292045" cy="1614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31"/>
              </a:lnSpc>
            </a:pPr>
            <a:r>
              <a:rPr lang="en-US" sz="100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Adjust Settings</a:t>
            </a:r>
            <a:endParaRPr lang="en-US" sz="1003" dirty="0"/>
          </a:p>
        </p:txBody>
      </p:sp>
      <p:sp>
        <p:nvSpPr>
          <p:cNvPr id="17" name="Text 10"/>
          <p:cNvSpPr/>
          <p:nvPr/>
        </p:nvSpPr>
        <p:spPr>
          <a:xfrm>
            <a:off x="4018406" y="4672456"/>
            <a:ext cx="5918165" cy="1653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76"/>
              </a:lnSpc>
            </a:pPr>
            <a:r>
              <a:rPr lang="en-US" sz="77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Fine-tune transparency and image fit to ensure visualizations remain clearly visible</a:t>
            </a:r>
            <a:endParaRPr lang="en-US" sz="774" dirty="0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8320" y="5082121"/>
            <a:ext cx="6538253" cy="3782373"/>
          </a:xfrm>
          <a:prstGeom prst="rect">
            <a:avLst/>
          </a:prstGeom>
        </p:spPr>
      </p:pic>
      <p:sp>
        <p:nvSpPr>
          <p:cNvPr id="20" name="Shape 11"/>
          <p:cNvSpPr/>
          <p:nvPr/>
        </p:nvSpPr>
        <p:spPr>
          <a:xfrm>
            <a:off x="3398320" y="14200011"/>
            <a:ext cx="6538253" cy="439182"/>
          </a:xfrm>
          <a:prstGeom prst="roundRect">
            <a:avLst>
              <a:gd name="adj" fmla="val 3531"/>
            </a:avLst>
          </a:prstGeom>
          <a:solidFill>
            <a:srgbClr val="DADAD7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01632" y="14356823"/>
            <a:ext cx="129139" cy="103312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3734082" y="14329151"/>
            <a:ext cx="6099179" cy="1653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76"/>
              </a:lnSpc>
            </a:pPr>
            <a:r>
              <a:rPr lang="en-US" sz="774" b="1" dirty="0">
                <a:solidFill>
                  <a:srgbClr val="00000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Pro Tip:</a:t>
            </a:r>
            <a:r>
              <a:rPr lang="en-US" sz="774" dirty="0">
                <a:solidFill>
                  <a:srgbClr val="00000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Set transparency to 10-30% to maintain readability while adding visual interest</a:t>
            </a:r>
            <a:endParaRPr lang="en-US" sz="774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5" y="1487487"/>
            <a:ext cx="5000625" cy="7500938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8382" y="1850814"/>
            <a:ext cx="4712503" cy="6774285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523612" y="2169539"/>
            <a:ext cx="590786" cy="216391"/>
          </a:xfrm>
          <a:prstGeom prst="roundRect">
            <a:avLst>
              <a:gd name="adj" fmla="val 6389"/>
            </a:avLst>
          </a:prstGeom>
          <a:solidFill>
            <a:srgbClr val="E6E6E5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2739" y="2231613"/>
            <a:ext cx="92134" cy="92134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730886" y="2204049"/>
            <a:ext cx="314384" cy="147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40"/>
              </a:lnSpc>
            </a:pPr>
            <a:r>
              <a:rPr lang="en-US" sz="684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THEME</a:t>
            </a:r>
            <a:endParaRPr lang="en-US" sz="684" dirty="0"/>
          </a:p>
        </p:txBody>
      </p:sp>
      <p:sp>
        <p:nvSpPr>
          <p:cNvPr id="7" name="Text 2"/>
          <p:cNvSpPr/>
          <p:nvPr/>
        </p:nvSpPr>
        <p:spPr>
          <a:xfrm>
            <a:off x="523612" y="2431941"/>
            <a:ext cx="6733589" cy="359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825"/>
              </a:lnSpc>
            </a:pPr>
            <a:r>
              <a:rPr lang="en-US" sz="2234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Step 3: Load a Power BI Theme (JSON Format)</a:t>
            </a:r>
            <a:endParaRPr lang="en-US" sz="2234" dirty="0"/>
          </a:p>
        </p:txBody>
      </p:sp>
      <p:sp>
        <p:nvSpPr>
          <p:cNvPr id="8" name="Shape 3"/>
          <p:cNvSpPr/>
          <p:nvPr/>
        </p:nvSpPr>
        <p:spPr>
          <a:xfrm>
            <a:off x="523613" y="2964669"/>
            <a:ext cx="7287152" cy="1124490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9" name="Shape 4"/>
          <p:cNvSpPr/>
          <p:nvPr/>
        </p:nvSpPr>
        <p:spPr>
          <a:xfrm>
            <a:off x="638752" y="3079809"/>
            <a:ext cx="345638" cy="345638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3817" y="3174874"/>
            <a:ext cx="155510" cy="15551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38753" y="3540587"/>
            <a:ext cx="1440067" cy="179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1094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Access View Tab</a:t>
            </a:r>
            <a:endParaRPr lang="en-US" sz="1094" dirty="0"/>
          </a:p>
        </p:txBody>
      </p:sp>
      <p:sp>
        <p:nvSpPr>
          <p:cNvPr id="12" name="Text 6"/>
          <p:cNvSpPr/>
          <p:nvPr/>
        </p:nvSpPr>
        <p:spPr>
          <a:xfrm>
            <a:off x="638753" y="3789642"/>
            <a:ext cx="7056872" cy="184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Click the </a:t>
            </a:r>
            <a:r>
              <a:rPr lang="en-US" sz="866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View</a:t>
            </a: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tab on the top ribbon in Power BI Desktop</a:t>
            </a:r>
            <a:endParaRPr lang="en-US" sz="866" dirty="0"/>
          </a:p>
        </p:txBody>
      </p:sp>
      <p:sp>
        <p:nvSpPr>
          <p:cNvPr id="13" name="Shape 7"/>
          <p:cNvSpPr/>
          <p:nvPr/>
        </p:nvSpPr>
        <p:spPr>
          <a:xfrm>
            <a:off x="523613" y="4204299"/>
            <a:ext cx="7287152" cy="1124490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14" name="Shape 8"/>
          <p:cNvSpPr/>
          <p:nvPr/>
        </p:nvSpPr>
        <p:spPr>
          <a:xfrm>
            <a:off x="638752" y="4319438"/>
            <a:ext cx="345638" cy="345638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3817" y="4414504"/>
            <a:ext cx="155510" cy="15551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38753" y="4780217"/>
            <a:ext cx="1445276" cy="179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1094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Open Themes Menu</a:t>
            </a:r>
            <a:endParaRPr lang="en-US" sz="1094" dirty="0"/>
          </a:p>
        </p:txBody>
      </p:sp>
      <p:sp>
        <p:nvSpPr>
          <p:cNvPr id="17" name="Text 10"/>
          <p:cNvSpPr/>
          <p:nvPr/>
        </p:nvSpPr>
        <p:spPr>
          <a:xfrm>
            <a:off x="638753" y="5029272"/>
            <a:ext cx="7056872" cy="184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Click the </a:t>
            </a:r>
            <a:r>
              <a:rPr lang="en-US" sz="866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Themes</a:t>
            </a: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dropdown to see available theme options</a:t>
            </a:r>
            <a:endParaRPr lang="en-US" sz="866" dirty="0"/>
          </a:p>
        </p:txBody>
      </p:sp>
      <p:sp>
        <p:nvSpPr>
          <p:cNvPr id="18" name="Shape 11"/>
          <p:cNvSpPr/>
          <p:nvPr/>
        </p:nvSpPr>
        <p:spPr>
          <a:xfrm>
            <a:off x="523613" y="5443929"/>
            <a:ext cx="7287152" cy="1124490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19" name="Shape 12"/>
          <p:cNvSpPr/>
          <p:nvPr/>
        </p:nvSpPr>
        <p:spPr>
          <a:xfrm>
            <a:off x="638752" y="5559068"/>
            <a:ext cx="345638" cy="345638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3817" y="5654134"/>
            <a:ext cx="155510" cy="155510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638753" y="6019847"/>
            <a:ext cx="1440067" cy="179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1094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Browse for JSON</a:t>
            </a:r>
            <a:endParaRPr lang="en-US" sz="1094" dirty="0"/>
          </a:p>
        </p:txBody>
      </p:sp>
      <p:sp>
        <p:nvSpPr>
          <p:cNvPr id="22" name="Text 14"/>
          <p:cNvSpPr/>
          <p:nvPr/>
        </p:nvSpPr>
        <p:spPr>
          <a:xfrm>
            <a:off x="638753" y="6268902"/>
            <a:ext cx="7056872" cy="184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Select </a:t>
            </a:r>
            <a:r>
              <a:rPr lang="en-US" sz="866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Browse for themes</a:t>
            </a: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and locate your JSON theme file</a:t>
            </a:r>
            <a:endParaRPr lang="en-US" sz="866" dirty="0"/>
          </a:p>
        </p:txBody>
      </p:sp>
      <p:sp>
        <p:nvSpPr>
          <p:cNvPr id="23" name="Shape 15"/>
          <p:cNvSpPr/>
          <p:nvPr/>
        </p:nvSpPr>
        <p:spPr>
          <a:xfrm>
            <a:off x="523613" y="6683558"/>
            <a:ext cx="7287152" cy="1124490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641"/>
          </a:p>
        </p:txBody>
      </p:sp>
      <p:sp>
        <p:nvSpPr>
          <p:cNvPr id="24" name="Shape 16"/>
          <p:cNvSpPr/>
          <p:nvPr/>
        </p:nvSpPr>
        <p:spPr>
          <a:xfrm>
            <a:off x="638752" y="6798698"/>
            <a:ext cx="345638" cy="345638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641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3817" y="6893763"/>
            <a:ext cx="155510" cy="15551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638753" y="7259477"/>
            <a:ext cx="1440067" cy="179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1094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Apply Theme</a:t>
            </a:r>
            <a:endParaRPr lang="en-US" sz="1094" dirty="0"/>
          </a:p>
        </p:txBody>
      </p:sp>
      <p:sp>
        <p:nvSpPr>
          <p:cNvPr id="27" name="Text 18"/>
          <p:cNvSpPr/>
          <p:nvPr/>
        </p:nvSpPr>
        <p:spPr>
          <a:xfrm>
            <a:off x="638753" y="7508531"/>
            <a:ext cx="7056872" cy="184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Once loaded, all colors, fonts, and visual styles update automatically across your entire report</a:t>
            </a:r>
            <a:endParaRPr lang="en-US" sz="866" dirty="0"/>
          </a:p>
        </p:txBody>
      </p:sp>
      <p:sp>
        <p:nvSpPr>
          <p:cNvPr id="28" name="Text 19"/>
          <p:cNvSpPr/>
          <p:nvPr/>
        </p:nvSpPr>
        <p:spPr>
          <a:xfrm>
            <a:off x="523613" y="7937622"/>
            <a:ext cx="7287152" cy="368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413"/>
              </a:lnSpc>
            </a:pPr>
            <a:r>
              <a:rPr lang="en-US" sz="866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JSON themes provide a powerful way to ensure brand consistency and enhance the visual appeal of your reports by automatically applying custom colors, visualization styles, and typography.</a:t>
            </a:r>
            <a:endParaRPr lang="en-US" sz="866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d792d246-d363-40e2-82bc-6f0655128b68}" enabled="1" method="Standard" siteId="{372ee9e0-9ce0-4033-a64a-c07073a91ec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4238</TotalTime>
  <Words>327</Words>
  <Application>Microsoft Office PowerPoint</Application>
  <PresentationFormat>Custom</PresentationFormat>
  <Paragraphs>47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Arial</vt:lpstr>
      <vt:lpstr>Tomorrow</vt:lpstr>
      <vt:lpstr>Tomorrow Light</vt:lpstr>
      <vt:lpstr>Tomorrow Semi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Paulina Mirota</cp:lastModifiedBy>
  <cp:revision>2</cp:revision>
  <dcterms:created xsi:type="dcterms:W3CDTF">2025-01-26T12:53:36Z</dcterms:created>
  <dcterms:modified xsi:type="dcterms:W3CDTF">2026-07-15T14:19:51Z</dcterms:modified>
</cp:coreProperties>
</file>