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2F4C2F16-4A1F-41D7-B86A-DE99BCEE03A6}">
          <p14:sldIdLst>
            <p14:sldId id="256"/>
            <p14:sldId id="257"/>
            <p14:sldId id="258"/>
            <p14:sldId id="259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AEE"/>
    <a:srgbClr val="B8001F"/>
    <a:srgbClr val="507687"/>
    <a:srgbClr val="384B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8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796A0D-1E9B-4D54-8B08-9FA0BC265994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D4095-3A91-471F-BC61-9CF0216CD1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0694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6D4095-3A91-471F-BC61-9CF0216CD198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0053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6D4095-3A91-471F-BC61-9CF0216CD198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0053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771DE-F9EE-8304-426E-7A7AD62BD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4E557-5E23-919D-A3D2-531148AC4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2154AF-F64E-D926-1733-06B1671E4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05D8-0904-49AC-8F4A-636EF35E611A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65587-350E-2E89-30D5-DB3EE3E59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FA46F-318C-BCB2-331E-59AB95B93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7E96C-108B-4908-A00F-584578E042F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0373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7D7AB-0B68-55D8-8278-D6C13CBFF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427083-F73F-4F2E-1911-46C85C7757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6175E-BE44-E740-77DA-0A23BB7EA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05D8-0904-49AC-8F4A-636EF35E611A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E8721-A2A6-8CB3-CBDB-2E3DC01B0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322BE-5F1D-BB9D-EC44-D1F98B2F3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7E96C-108B-4908-A00F-584578E042F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83494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31B0C8-0D7E-68F0-C759-EEC7ACC373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7DF62F-8C41-A424-94FE-521C5C7BD1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4ED7C7-8BAF-0DAC-E654-92713871B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05D8-0904-49AC-8F4A-636EF35E611A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7F1D4D-BA0C-4BB7-E6A2-478C56998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AD670-C774-EDBA-496B-F3536AAFC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7E96C-108B-4908-A00F-584578E042F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95071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EFEF"/>
          </a:solidFill>
          <a:ln/>
        </p:spPr>
        <p:txBody>
          <a:bodyPr/>
          <a:lstStyle/>
          <a:p>
            <a:endParaRPr lang="pl-PL" sz="1500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CFC"/>
          </a:solidFill>
          <a:ln/>
        </p:spPr>
        <p:txBody>
          <a:bodyPr/>
          <a:lstStyle/>
          <a:p>
            <a:endParaRPr lang="pl-PL" sz="1500"/>
          </a:p>
        </p:txBody>
      </p:sp>
    </p:spTree>
    <p:extLst>
      <p:ext uri="{BB962C8B-B14F-4D97-AF65-F5344CB8AC3E}">
        <p14:creationId xmlns:p14="http://schemas.microsoft.com/office/powerpoint/2010/main" val="4030107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EFEF"/>
          </a:solidFill>
          <a:ln/>
        </p:spPr>
        <p:txBody>
          <a:bodyPr/>
          <a:lstStyle/>
          <a:p>
            <a:endParaRPr lang="pl-PL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CFC"/>
          </a:solidFill>
          <a:ln/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4987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EFEF"/>
          </a:solidFill>
          <a:ln/>
        </p:spPr>
        <p:txBody>
          <a:bodyPr/>
          <a:lstStyle/>
          <a:p>
            <a:endParaRPr lang="pl-PL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CFC"/>
          </a:solidFill>
          <a:ln/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8060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EFEF"/>
          </a:solidFill>
          <a:ln/>
        </p:spPr>
        <p:txBody>
          <a:bodyPr/>
          <a:lstStyle/>
          <a:p>
            <a:endParaRPr lang="pl-PL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CFC"/>
          </a:solidFill>
          <a:ln/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77260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A5DF3-055D-0356-5A91-41DA12CE6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176A7-B695-34B5-BE73-B5B5DA487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B21734-0023-7CD6-5069-B7B98B6F8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05D8-0904-49AC-8F4A-636EF35E611A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92C440-2B1F-F385-A991-A412AC705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F76564-2EA6-E69C-A92A-8695BD54B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7E96C-108B-4908-A00F-584578E042F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796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4C38B-8D62-0B6A-A23C-F68020A1E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6DEE41-888C-F744-102E-6CBDF2EBC3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7D4AD5-D4FB-4E3B-A42B-8F9A6F7D2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05D8-0904-49AC-8F4A-636EF35E611A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425E93-1EA7-66F5-F248-D8B4BFA35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7CC43A-69B0-992F-EA5F-4434920F8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7E96C-108B-4908-A00F-584578E042F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3664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D2DE8-3F42-B41E-ADED-028E88565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7FDC2-3335-99A6-16BD-94B0AF19AE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5B3294-5DC5-410B-4CAD-2FE23E3F27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93F2E4-EB20-F975-0481-8C65F1C62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05D8-0904-49AC-8F4A-636EF35E611A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DC163F-B0BC-382C-CD16-1C0AC8612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98B8ED-A6CC-4749-56C8-12948071D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7E96C-108B-4908-A00F-584578E042F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6479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AC357-A3F0-F06E-FC56-B08267AA0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DE7AEC-8FB9-C2CF-9511-1BBAB0766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2BD41-4164-462B-2FE3-60EC6F7594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9563D0-90B3-06D4-A0F0-62DBD21E77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E95544-C403-BF96-33B5-AB42138D1E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6A83C5-F865-2B1C-290E-5004D1569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05D8-0904-49AC-8F4A-636EF35E611A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23139B-D89D-7B8D-F462-0AA46229D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97956F-499A-7A5C-B23B-9C0886867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7E96C-108B-4908-A00F-584578E042F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72289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8D323-7C2A-49F9-03BE-2F31F5109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922905-6A17-1AA1-CD2C-446E1D730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05D8-0904-49AC-8F4A-636EF35E611A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EF4FF7-23BB-A15A-A8E4-F24F26EAC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17F02A-C955-89B9-9C94-3F871615C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7E96C-108B-4908-A00F-584578E042F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4281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BA3168-8B4E-E7BD-3562-9565793DB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05D8-0904-49AC-8F4A-636EF35E611A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5BB3B9-B77E-70BE-12ED-83AF5B4A0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4D09BC-BDD2-783D-3E30-4BD7AF0A0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7E96C-108B-4908-A00F-584578E042F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7043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52BB4-070D-E171-F97A-AB96CD487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FBF35-F2B0-9CBE-8E1C-29CF9F728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98C45B-D532-4964-4498-E88ABA9A78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A73EC0-94B7-DD10-CE4E-3FFE910A5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05D8-0904-49AC-8F4A-636EF35E611A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361CF2-BF4A-402C-F755-5E61A73DA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603C6A-A6AA-DA8C-FB26-DCAFF5813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7E96C-108B-4908-A00F-584578E042F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1289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50C0C-F83A-94D4-2D0C-4DD20BF52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4AF37E-7CB7-937F-99AD-1F331BCF40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EE762A-82DD-5014-9F72-ECF7731514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CC96D7-C6D2-144E-4BDF-E0983615A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05D8-0904-49AC-8F4A-636EF35E611A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2E64AB-B85C-816D-0C59-6CF473333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630C5F-FE49-9522-F7AF-BC16656F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7E96C-108B-4908-A00F-584578E042F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9564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EDAB0C-978C-36FF-300F-DEC53276F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5A3D28-ACA6-14DE-384D-A645E4294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19EB9-DACF-F119-E25C-E53556BF8B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0805D8-0904-49AC-8F4A-636EF35E611A}" type="datetimeFigureOut">
              <a:rPr lang="pl-PL" smtClean="0"/>
              <a:t>06.01.2026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73408B-FB64-24CE-8932-596500106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C73B98-3AF8-9E06-B486-06B00AF1E5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47E96C-108B-4908-A00F-584578E042F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3540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sv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76000"/>
              </a:schemeClr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7270A8E-60A0-13B6-7FC9-7F7ECADE3D2D}"/>
              </a:ext>
            </a:extLst>
          </p:cNvPr>
          <p:cNvSpPr/>
          <p:nvPr/>
        </p:nvSpPr>
        <p:spPr>
          <a:xfrm>
            <a:off x="252484" y="232012"/>
            <a:ext cx="11641540" cy="6380328"/>
          </a:xfrm>
          <a:prstGeom prst="roundRect">
            <a:avLst>
              <a:gd name="adj" fmla="val 5050"/>
            </a:avLst>
          </a:prstGeom>
          <a:solidFill>
            <a:srgbClr val="FCFAEE"/>
          </a:solidFill>
          <a:ln>
            <a:noFill/>
          </a:ln>
          <a:effectLst>
            <a:outerShdw blurRad="50800" dist="1397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E338FEA-F880-3FE6-E50F-7418A47A52A3}"/>
              </a:ext>
            </a:extLst>
          </p:cNvPr>
          <p:cNvSpPr/>
          <p:nvPr/>
        </p:nvSpPr>
        <p:spPr>
          <a:xfrm>
            <a:off x="6447007" y="1901070"/>
            <a:ext cx="4953420" cy="4485873"/>
          </a:xfrm>
          <a:prstGeom prst="roundRect">
            <a:avLst>
              <a:gd name="adj" fmla="val 7229"/>
            </a:avLst>
          </a:prstGeom>
          <a:solidFill>
            <a:srgbClr val="FCFAEE"/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3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EDF3B61-A19A-64CA-1431-5858DF622FC1}"/>
              </a:ext>
            </a:extLst>
          </p:cNvPr>
          <p:cNvSpPr/>
          <p:nvPr/>
        </p:nvSpPr>
        <p:spPr>
          <a:xfrm>
            <a:off x="1239668" y="1901071"/>
            <a:ext cx="4953420" cy="4485873"/>
          </a:xfrm>
          <a:prstGeom prst="roundRect">
            <a:avLst>
              <a:gd name="adj" fmla="val 7229"/>
            </a:avLst>
          </a:prstGeom>
          <a:solidFill>
            <a:srgbClr val="FCFAEE"/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3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C7FAA60E-8210-E3F7-6D98-6C5408FA279B}"/>
              </a:ext>
            </a:extLst>
          </p:cNvPr>
          <p:cNvSpPr/>
          <p:nvPr/>
        </p:nvSpPr>
        <p:spPr>
          <a:xfrm>
            <a:off x="252483" y="232012"/>
            <a:ext cx="11641539" cy="2067843"/>
          </a:xfrm>
          <a:prstGeom prst="round2SameRect">
            <a:avLst>
              <a:gd name="adj1" fmla="val 15662"/>
              <a:gd name="adj2" fmla="val 0"/>
            </a:avLst>
          </a:prstGeom>
          <a:gradFill flip="none" rotWithShape="1">
            <a:gsLst>
              <a:gs pos="75000">
                <a:srgbClr val="B8001F">
                  <a:alpha val="67000"/>
                </a:srgbClr>
              </a:gs>
              <a:gs pos="39000">
                <a:srgbClr val="384B70">
                  <a:alpha val="91000"/>
                </a:srgbClr>
              </a:gs>
              <a:gs pos="90000">
                <a:srgbClr val="507687">
                  <a:alpha val="55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8079E44B-7AED-D3D2-30F5-520E866BBB2F}"/>
              </a:ext>
            </a:extLst>
          </p:cNvPr>
          <p:cNvSpPr/>
          <p:nvPr/>
        </p:nvSpPr>
        <p:spPr>
          <a:xfrm>
            <a:off x="238009" y="232010"/>
            <a:ext cx="11641539" cy="44765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AD26F036-0547-27D8-FDE9-0B499D3A65C9}"/>
              </a:ext>
            </a:extLst>
          </p:cNvPr>
          <p:cNvSpPr/>
          <p:nvPr/>
        </p:nvSpPr>
        <p:spPr>
          <a:xfrm rot="16200000">
            <a:off x="-2637791" y="3122282"/>
            <a:ext cx="6393973" cy="613430"/>
          </a:xfrm>
          <a:prstGeom prst="round2SameRect">
            <a:avLst>
              <a:gd name="adj1" fmla="val 43717"/>
              <a:gd name="adj2" fmla="val 0"/>
            </a:avLst>
          </a:prstGeom>
          <a:solidFill>
            <a:srgbClr val="FCFAEE"/>
          </a:solidFill>
          <a:ln>
            <a:noFill/>
          </a:ln>
          <a:effectLst>
            <a:outerShdw blurRad="50800" dist="50800" dir="1080000" sx="103000" sy="1030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0014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7270A8E-60A0-13B6-7FC9-7F7ECADE3D2D}"/>
              </a:ext>
            </a:extLst>
          </p:cNvPr>
          <p:cNvSpPr/>
          <p:nvPr/>
        </p:nvSpPr>
        <p:spPr>
          <a:xfrm>
            <a:off x="252484" y="232012"/>
            <a:ext cx="11641540" cy="6380328"/>
          </a:xfrm>
          <a:prstGeom prst="roundRect">
            <a:avLst>
              <a:gd name="adj" fmla="val 5050"/>
            </a:avLst>
          </a:prstGeom>
          <a:solidFill>
            <a:srgbClr val="FCFAEE"/>
          </a:solidFill>
          <a:ln>
            <a:noFill/>
          </a:ln>
          <a:effectLst>
            <a:outerShdw blurRad="50800" dist="1397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E338FEA-F880-3FE6-E50F-7418A47A52A3}"/>
              </a:ext>
            </a:extLst>
          </p:cNvPr>
          <p:cNvSpPr/>
          <p:nvPr/>
        </p:nvSpPr>
        <p:spPr>
          <a:xfrm>
            <a:off x="6447007" y="1901070"/>
            <a:ext cx="4953420" cy="4485873"/>
          </a:xfrm>
          <a:prstGeom prst="roundRect">
            <a:avLst>
              <a:gd name="adj" fmla="val 7229"/>
            </a:avLst>
          </a:prstGeom>
          <a:solidFill>
            <a:srgbClr val="FCFAEE"/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3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EDF3B61-A19A-64CA-1431-5858DF622FC1}"/>
              </a:ext>
            </a:extLst>
          </p:cNvPr>
          <p:cNvSpPr/>
          <p:nvPr/>
        </p:nvSpPr>
        <p:spPr>
          <a:xfrm>
            <a:off x="1239668" y="1901071"/>
            <a:ext cx="4953420" cy="4485873"/>
          </a:xfrm>
          <a:prstGeom prst="roundRect">
            <a:avLst>
              <a:gd name="adj" fmla="val 7229"/>
            </a:avLst>
          </a:prstGeom>
          <a:solidFill>
            <a:srgbClr val="FCFAEE"/>
          </a:solidFill>
          <a:ln>
            <a:noFill/>
          </a:ln>
          <a:effectLst>
            <a:outerShdw blurRad="63500" sx="102000" sy="102000" algn="ctr" rotWithShape="0">
              <a:schemeClr val="bg1">
                <a:lumMod val="50000"/>
                <a:alpha val="3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C7FAA60E-8210-E3F7-6D98-6C5408FA279B}"/>
              </a:ext>
            </a:extLst>
          </p:cNvPr>
          <p:cNvSpPr/>
          <p:nvPr/>
        </p:nvSpPr>
        <p:spPr>
          <a:xfrm>
            <a:off x="252483" y="232012"/>
            <a:ext cx="11641539" cy="2067843"/>
          </a:xfrm>
          <a:prstGeom prst="round2SameRect">
            <a:avLst>
              <a:gd name="adj1" fmla="val 15662"/>
              <a:gd name="adj2" fmla="val 0"/>
            </a:avLst>
          </a:prstGeom>
          <a:gradFill flip="none" rotWithShape="1">
            <a:gsLst>
              <a:gs pos="62000">
                <a:srgbClr val="507687">
                  <a:alpha val="84000"/>
                </a:srgbClr>
              </a:gs>
              <a:gs pos="39000">
                <a:srgbClr val="384B70">
                  <a:alpha val="91000"/>
                </a:srgbClr>
              </a:gs>
              <a:gs pos="90000">
                <a:srgbClr val="507687">
                  <a:alpha val="55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8079E44B-7AED-D3D2-30F5-520E866BBB2F}"/>
              </a:ext>
            </a:extLst>
          </p:cNvPr>
          <p:cNvSpPr/>
          <p:nvPr/>
        </p:nvSpPr>
        <p:spPr>
          <a:xfrm>
            <a:off x="238009" y="232010"/>
            <a:ext cx="11641539" cy="44765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AD26F036-0547-27D8-FDE9-0B499D3A65C9}"/>
              </a:ext>
            </a:extLst>
          </p:cNvPr>
          <p:cNvSpPr/>
          <p:nvPr/>
        </p:nvSpPr>
        <p:spPr>
          <a:xfrm rot="16200000">
            <a:off x="-2637791" y="3122282"/>
            <a:ext cx="6393973" cy="613430"/>
          </a:xfrm>
          <a:prstGeom prst="round2SameRect">
            <a:avLst>
              <a:gd name="adj1" fmla="val 43717"/>
              <a:gd name="adj2" fmla="val 0"/>
            </a:avLst>
          </a:prstGeom>
          <a:solidFill>
            <a:srgbClr val="FCFAEE"/>
          </a:solidFill>
          <a:ln>
            <a:noFill/>
          </a:ln>
          <a:effectLst>
            <a:outerShdw blurRad="50800" dist="50800" dir="1080000" sx="103000" sy="103000" algn="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7191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39" y="2294831"/>
            <a:ext cx="4099322" cy="2268339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5233492" y="980182"/>
            <a:ext cx="4269482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75"/>
              </a:lnSpc>
            </a:pPr>
            <a:endParaRPr lang="en-US" sz="1458" dirty="0"/>
          </a:p>
        </p:txBody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70493" y="1022747"/>
            <a:ext cx="1566268" cy="1566268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5233492" y="3085108"/>
            <a:ext cx="6297018" cy="17719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625"/>
              </a:lnSpc>
            </a:pPr>
            <a:r>
              <a:rPr lang="en-US" sz="3708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How to Save Slides as PNG and Add Them as Backgrounds in Power BI</a:t>
            </a:r>
            <a:endParaRPr lang="en-US" sz="3708" dirty="0"/>
          </a:p>
        </p:txBody>
      </p:sp>
      <p:sp>
        <p:nvSpPr>
          <p:cNvPr id="7" name="Text 2"/>
          <p:cNvSpPr/>
          <p:nvPr/>
        </p:nvSpPr>
        <p:spPr>
          <a:xfrm>
            <a:off x="5233492" y="5140523"/>
            <a:ext cx="6297018" cy="9072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1458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A complete guide to exporting slides, importing custom backgrounds, and loading JSON themes in Power BI for professional, branded reports</a:t>
            </a:r>
            <a:endParaRPr lang="en-US" sz="1458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488653" y="384374"/>
            <a:ext cx="755848" cy="262433"/>
          </a:xfrm>
          <a:prstGeom prst="roundRect">
            <a:avLst>
              <a:gd name="adj" fmla="val 6385"/>
            </a:avLst>
          </a:prstGeom>
          <a:solidFill>
            <a:srgbClr val="E6E6E5"/>
          </a:solidFill>
          <a:ln/>
        </p:spPr>
        <p:txBody>
          <a:bodyPr/>
          <a:lstStyle/>
          <a:p>
            <a:endParaRPr lang="pl-PL" sz="150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2394" y="459780"/>
            <a:ext cx="111621" cy="11162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39775" y="426244"/>
            <a:ext cx="420985" cy="1786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375"/>
              </a:lnSpc>
            </a:pPr>
            <a:r>
              <a:rPr lang="en-US" sz="875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EXPORT</a:t>
            </a:r>
            <a:endParaRPr lang="en-US" sz="875" dirty="0"/>
          </a:p>
        </p:txBody>
      </p:sp>
      <p:sp>
        <p:nvSpPr>
          <p:cNvPr id="6" name="Text 2"/>
          <p:cNvSpPr/>
          <p:nvPr/>
        </p:nvSpPr>
        <p:spPr>
          <a:xfrm>
            <a:off x="488653" y="702568"/>
            <a:ext cx="6642695" cy="8725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417"/>
              </a:lnSpc>
            </a:pPr>
            <a:r>
              <a:rPr lang="en-US" sz="2708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Step 1: Save Your Slide as a PNG Image</a:t>
            </a:r>
            <a:endParaRPr lang="en-US" sz="2708" dirty="0"/>
          </a:p>
        </p:txBody>
      </p:sp>
      <p:sp>
        <p:nvSpPr>
          <p:cNvPr id="7" name="Text 3"/>
          <p:cNvSpPr/>
          <p:nvPr/>
        </p:nvSpPr>
        <p:spPr>
          <a:xfrm>
            <a:off x="488653" y="1784549"/>
            <a:ext cx="139601" cy="1745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50"/>
              </a:lnSpc>
            </a:pPr>
            <a:r>
              <a:rPr lang="en-US" sz="1083" dirty="0">
                <a:solidFill>
                  <a:srgbClr val="61615C"/>
                </a:solidFill>
                <a:latin typeface="Tomorrow Light" pitchFamily="34" charset="0"/>
                <a:ea typeface="Tomorrow Light" pitchFamily="34" charset="-122"/>
                <a:cs typeface="Tomorrow Light" pitchFamily="34" charset="-120"/>
              </a:rPr>
              <a:t>01</a:t>
            </a:r>
            <a:endParaRPr lang="en-US" sz="1083" dirty="0"/>
          </a:p>
        </p:txBody>
      </p:sp>
      <p:sp>
        <p:nvSpPr>
          <p:cNvPr id="8" name="Shape 4"/>
          <p:cNvSpPr/>
          <p:nvPr/>
        </p:nvSpPr>
        <p:spPr>
          <a:xfrm>
            <a:off x="488653" y="2002731"/>
            <a:ext cx="6642695" cy="19050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pl-PL" sz="1500"/>
          </a:p>
        </p:txBody>
      </p:sp>
      <p:sp>
        <p:nvSpPr>
          <p:cNvPr id="9" name="Text 5"/>
          <p:cNvSpPr/>
          <p:nvPr/>
        </p:nvSpPr>
        <p:spPr>
          <a:xfrm>
            <a:off x="488652" y="2110582"/>
            <a:ext cx="1745357" cy="218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1333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Select Your Slide</a:t>
            </a:r>
            <a:endParaRPr lang="en-US" sz="1333" dirty="0"/>
          </a:p>
        </p:txBody>
      </p:sp>
      <p:sp>
        <p:nvSpPr>
          <p:cNvPr id="10" name="Text 6"/>
          <p:cNvSpPr/>
          <p:nvPr/>
        </p:nvSpPr>
        <p:spPr>
          <a:xfrm>
            <a:off x="488653" y="2412405"/>
            <a:ext cx="6642695" cy="4466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750"/>
              </a:lnSpc>
            </a:pPr>
            <a:r>
              <a:rPr lang="en-US" sz="1083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Open your presentation software (PowerPoint, Google Slides, or Keynote) and navigate to the slide you want to export</a:t>
            </a:r>
            <a:endParaRPr lang="en-US" sz="1083" dirty="0"/>
          </a:p>
        </p:txBody>
      </p:sp>
      <p:sp>
        <p:nvSpPr>
          <p:cNvPr id="11" name="Text 7"/>
          <p:cNvSpPr/>
          <p:nvPr/>
        </p:nvSpPr>
        <p:spPr>
          <a:xfrm>
            <a:off x="488653" y="3103365"/>
            <a:ext cx="139601" cy="1745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50"/>
              </a:lnSpc>
            </a:pPr>
            <a:r>
              <a:rPr lang="en-US" sz="1083" dirty="0">
                <a:solidFill>
                  <a:srgbClr val="61615C"/>
                </a:solidFill>
                <a:latin typeface="Tomorrow Light" pitchFamily="34" charset="0"/>
                <a:ea typeface="Tomorrow Light" pitchFamily="34" charset="-122"/>
                <a:cs typeface="Tomorrow Light" pitchFamily="34" charset="-120"/>
              </a:rPr>
              <a:t>02</a:t>
            </a:r>
            <a:endParaRPr lang="en-US" sz="1083" dirty="0"/>
          </a:p>
        </p:txBody>
      </p:sp>
      <p:sp>
        <p:nvSpPr>
          <p:cNvPr id="12" name="Shape 8"/>
          <p:cNvSpPr/>
          <p:nvPr/>
        </p:nvSpPr>
        <p:spPr>
          <a:xfrm>
            <a:off x="488653" y="3321546"/>
            <a:ext cx="6642695" cy="19050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pl-PL" sz="1500"/>
          </a:p>
        </p:txBody>
      </p:sp>
      <p:sp>
        <p:nvSpPr>
          <p:cNvPr id="13" name="Text 9"/>
          <p:cNvSpPr/>
          <p:nvPr/>
        </p:nvSpPr>
        <p:spPr>
          <a:xfrm>
            <a:off x="488652" y="3429397"/>
            <a:ext cx="1846362" cy="218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1333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Access Save Options</a:t>
            </a:r>
            <a:endParaRPr lang="en-US" sz="1333" dirty="0"/>
          </a:p>
        </p:txBody>
      </p:sp>
      <p:sp>
        <p:nvSpPr>
          <p:cNvPr id="14" name="Text 10"/>
          <p:cNvSpPr/>
          <p:nvPr/>
        </p:nvSpPr>
        <p:spPr>
          <a:xfrm>
            <a:off x="488653" y="3731220"/>
            <a:ext cx="6642695" cy="223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50"/>
              </a:lnSpc>
            </a:pPr>
            <a:r>
              <a:rPr lang="en-US" sz="1083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Click </a:t>
            </a:r>
            <a:r>
              <a:rPr lang="en-US" sz="1083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File &gt; Save As</a:t>
            </a:r>
            <a:r>
              <a:rPr lang="en-US" sz="1083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from the menu bar to open the save dialog</a:t>
            </a:r>
            <a:endParaRPr lang="en-US" sz="1083" dirty="0"/>
          </a:p>
        </p:txBody>
      </p:sp>
      <p:sp>
        <p:nvSpPr>
          <p:cNvPr id="15" name="Text 11"/>
          <p:cNvSpPr/>
          <p:nvPr/>
        </p:nvSpPr>
        <p:spPr>
          <a:xfrm>
            <a:off x="488653" y="4198839"/>
            <a:ext cx="139601" cy="1745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50"/>
              </a:lnSpc>
            </a:pPr>
            <a:r>
              <a:rPr lang="en-US" sz="1083" dirty="0">
                <a:solidFill>
                  <a:srgbClr val="61615C"/>
                </a:solidFill>
                <a:latin typeface="Tomorrow Light" pitchFamily="34" charset="0"/>
                <a:ea typeface="Tomorrow Light" pitchFamily="34" charset="-122"/>
                <a:cs typeface="Tomorrow Light" pitchFamily="34" charset="-120"/>
              </a:rPr>
              <a:t>03</a:t>
            </a:r>
            <a:endParaRPr lang="en-US" sz="1083" dirty="0"/>
          </a:p>
        </p:txBody>
      </p:sp>
      <p:sp>
        <p:nvSpPr>
          <p:cNvPr id="16" name="Shape 12"/>
          <p:cNvSpPr/>
          <p:nvPr/>
        </p:nvSpPr>
        <p:spPr>
          <a:xfrm>
            <a:off x="488653" y="4417020"/>
            <a:ext cx="6642695" cy="19050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pl-PL" sz="1500"/>
          </a:p>
        </p:txBody>
      </p:sp>
      <p:sp>
        <p:nvSpPr>
          <p:cNvPr id="17" name="Text 13"/>
          <p:cNvSpPr/>
          <p:nvPr/>
        </p:nvSpPr>
        <p:spPr>
          <a:xfrm>
            <a:off x="488653" y="4524871"/>
            <a:ext cx="1750418" cy="218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1333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Choose PNG Format</a:t>
            </a:r>
            <a:endParaRPr lang="en-US" sz="1333" dirty="0"/>
          </a:p>
        </p:txBody>
      </p:sp>
      <p:sp>
        <p:nvSpPr>
          <p:cNvPr id="18" name="Text 14"/>
          <p:cNvSpPr/>
          <p:nvPr/>
        </p:nvSpPr>
        <p:spPr>
          <a:xfrm>
            <a:off x="488653" y="4826694"/>
            <a:ext cx="6642695" cy="223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50"/>
              </a:lnSpc>
            </a:pPr>
            <a:r>
              <a:rPr lang="en-US" sz="1083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In the file format dropdown, select </a:t>
            </a:r>
            <a:r>
              <a:rPr lang="en-US" sz="1083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PNG</a:t>
            </a:r>
            <a:r>
              <a:rPr lang="en-US" sz="1083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as your desired output format</a:t>
            </a:r>
            <a:endParaRPr lang="en-US" sz="1083" dirty="0"/>
          </a:p>
        </p:txBody>
      </p:sp>
      <p:sp>
        <p:nvSpPr>
          <p:cNvPr id="19" name="Text 15"/>
          <p:cNvSpPr/>
          <p:nvPr/>
        </p:nvSpPr>
        <p:spPr>
          <a:xfrm>
            <a:off x="488653" y="5294313"/>
            <a:ext cx="139601" cy="1745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50"/>
              </a:lnSpc>
            </a:pPr>
            <a:r>
              <a:rPr lang="en-US" sz="1083" dirty="0">
                <a:solidFill>
                  <a:srgbClr val="61615C"/>
                </a:solidFill>
                <a:latin typeface="Tomorrow Light" pitchFamily="34" charset="0"/>
                <a:ea typeface="Tomorrow Light" pitchFamily="34" charset="-122"/>
                <a:cs typeface="Tomorrow Light" pitchFamily="34" charset="-120"/>
              </a:rPr>
              <a:t>04</a:t>
            </a:r>
            <a:endParaRPr lang="en-US" sz="1083" dirty="0"/>
          </a:p>
        </p:txBody>
      </p:sp>
      <p:sp>
        <p:nvSpPr>
          <p:cNvPr id="20" name="Shape 16"/>
          <p:cNvSpPr/>
          <p:nvPr/>
        </p:nvSpPr>
        <p:spPr>
          <a:xfrm>
            <a:off x="488653" y="5512494"/>
            <a:ext cx="6642695" cy="19050"/>
          </a:xfrm>
          <a:prstGeom prst="rect">
            <a:avLst/>
          </a:prstGeom>
          <a:solidFill>
            <a:srgbClr val="1D1D1B"/>
          </a:solidFill>
          <a:ln/>
        </p:spPr>
        <p:txBody>
          <a:bodyPr/>
          <a:lstStyle/>
          <a:p>
            <a:endParaRPr lang="pl-PL" sz="1500"/>
          </a:p>
        </p:txBody>
      </p:sp>
      <p:sp>
        <p:nvSpPr>
          <p:cNvPr id="21" name="Text 17"/>
          <p:cNvSpPr/>
          <p:nvPr/>
        </p:nvSpPr>
        <p:spPr>
          <a:xfrm>
            <a:off x="488652" y="5620345"/>
            <a:ext cx="1745357" cy="218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1333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Export Single Slide</a:t>
            </a:r>
            <a:endParaRPr lang="en-US" sz="1333" dirty="0"/>
          </a:p>
        </p:txBody>
      </p:sp>
      <p:sp>
        <p:nvSpPr>
          <p:cNvPr id="22" name="Text 18"/>
          <p:cNvSpPr/>
          <p:nvPr/>
        </p:nvSpPr>
        <p:spPr>
          <a:xfrm>
            <a:off x="488653" y="5922169"/>
            <a:ext cx="6642695" cy="4466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750"/>
              </a:lnSpc>
            </a:pPr>
            <a:r>
              <a:rPr lang="en-US" sz="1083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When prompted, choose "Current Slide Only" to export just the selected slide rather than the entire presentation</a:t>
            </a:r>
            <a:endParaRPr lang="en-US" sz="1083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107035" y="259854"/>
            <a:ext cx="513358" cy="177503"/>
          </a:xfrm>
          <a:prstGeom prst="roundRect">
            <a:avLst>
              <a:gd name="adj" fmla="val 6389"/>
            </a:avLst>
          </a:prstGeom>
          <a:solidFill>
            <a:srgbClr val="E6E6E5"/>
          </a:solidFill>
          <a:ln/>
        </p:spPr>
        <p:txBody>
          <a:bodyPr/>
          <a:lstStyle/>
          <a:p>
            <a:endParaRPr lang="pl-PL" sz="150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63689" y="310753"/>
            <a:ext cx="75605" cy="7560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277096" y="288132"/>
            <a:ext cx="286643" cy="1209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917"/>
              </a:lnSpc>
            </a:pPr>
            <a:r>
              <a:rPr lang="en-US" sz="583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IMPORT</a:t>
            </a:r>
            <a:endParaRPr lang="en-US" sz="583" dirty="0"/>
          </a:p>
        </p:txBody>
      </p:sp>
      <p:sp>
        <p:nvSpPr>
          <p:cNvPr id="5" name="Text 2"/>
          <p:cNvSpPr/>
          <p:nvPr/>
        </p:nvSpPr>
        <p:spPr>
          <a:xfrm>
            <a:off x="3107035" y="475158"/>
            <a:ext cx="5215930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Step 2: Add PNG as Background in Power BI</a:t>
            </a:r>
            <a:endParaRPr lang="en-US" sz="1833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7035" y="912118"/>
            <a:ext cx="472480" cy="56703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673971" y="1006574"/>
            <a:ext cx="1181298" cy="147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25"/>
              </a:lnSpc>
            </a:pPr>
            <a:r>
              <a:rPr lang="en-US" sz="917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Open Report</a:t>
            </a:r>
            <a:endParaRPr lang="en-US" sz="917" dirty="0"/>
          </a:p>
        </p:txBody>
      </p:sp>
      <p:sp>
        <p:nvSpPr>
          <p:cNvPr id="8" name="Text 4"/>
          <p:cNvSpPr/>
          <p:nvPr/>
        </p:nvSpPr>
        <p:spPr>
          <a:xfrm>
            <a:off x="3673971" y="1210866"/>
            <a:ext cx="5410894" cy="151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67"/>
              </a:lnSpc>
            </a:pPr>
            <a:r>
              <a:rPr lang="en-US" sz="708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Launch Power BI Desktop and open your target report</a:t>
            </a:r>
            <a:endParaRPr lang="en-US" sz="708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7035" y="1479153"/>
            <a:ext cx="472480" cy="56703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3673971" y="1573609"/>
            <a:ext cx="1181298" cy="147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25"/>
              </a:lnSpc>
            </a:pPr>
            <a:r>
              <a:rPr lang="en-US" sz="917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Page Formatting</a:t>
            </a:r>
            <a:endParaRPr lang="en-US" sz="917" dirty="0"/>
          </a:p>
        </p:txBody>
      </p:sp>
      <p:sp>
        <p:nvSpPr>
          <p:cNvPr id="11" name="Text 6"/>
          <p:cNvSpPr/>
          <p:nvPr/>
        </p:nvSpPr>
        <p:spPr>
          <a:xfrm>
            <a:off x="3673971" y="1777901"/>
            <a:ext cx="5410894" cy="151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67"/>
              </a:lnSpc>
            </a:pPr>
            <a:r>
              <a:rPr lang="en-US" sz="708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Navigate to the </a:t>
            </a:r>
            <a:r>
              <a:rPr lang="en-US" sz="708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Format page</a:t>
            </a:r>
            <a:r>
              <a:rPr lang="en-US" sz="708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tab (paint roller icon) in the Visualizations pane</a:t>
            </a:r>
            <a:endParaRPr lang="en-US" sz="708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07035" y="2046188"/>
            <a:ext cx="472480" cy="567035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3673971" y="2140644"/>
            <a:ext cx="1181298" cy="147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25"/>
              </a:lnSpc>
            </a:pPr>
            <a:r>
              <a:rPr lang="en-US" sz="917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Add Image</a:t>
            </a:r>
            <a:endParaRPr lang="en-US" sz="917" dirty="0"/>
          </a:p>
        </p:txBody>
      </p:sp>
      <p:sp>
        <p:nvSpPr>
          <p:cNvPr id="14" name="Text 8"/>
          <p:cNvSpPr/>
          <p:nvPr/>
        </p:nvSpPr>
        <p:spPr>
          <a:xfrm>
            <a:off x="3673971" y="2344936"/>
            <a:ext cx="5410894" cy="151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67"/>
              </a:lnSpc>
            </a:pPr>
            <a:r>
              <a:rPr lang="en-US" sz="708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In the </a:t>
            </a:r>
            <a:r>
              <a:rPr lang="en-US" sz="708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Canvas background</a:t>
            </a:r>
            <a:r>
              <a:rPr lang="en-US" sz="708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section, click </a:t>
            </a:r>
            <a:r>
              <a:rPr lang="en-US" sz="708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Add image</a:t>
            </a:r>
            <a:r>
              <a:rPr lang="en-US" sz="708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and select your PNG file</a:t>
            </a:r>
            <a:endParaRPr lang="en-US" sz="708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07035" y="2613223"/>
            <a:ext cx="472480" cy="567035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3673971" y="2707680"/>
            <a:ext cx="1181298" cy="147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25"/>
              </a:lnSpc>
            </a:pPr>
            <a:r>
              <a:rPr lang="en-US" sz="917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Adjust Settings</a:t>
            </a:r>
            <a:endParaRPr lang="en-US" sz="917" dirty="0"/>
          </a:p>
        </p:txBody>
      </p:sp>
      <p:sp>
        <p:nvSpPr>
          <p:cNvPr id="17" name="Text 10"/>
          <p:cNvSpPr/>
          <p:nvPr/>
        </p:nvSpPr>
        <p:spPr>
          <a:xfrm>
            <a:off x="3673971" y="2911971"/>
            <a:ext cx="5410894" cy="151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67"/>
              </a:lnSpc>
            </a:pPr>
            <a:r>
              <a:rPr lang="en-US" sz="708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Fine-tune transparency and image fit to ensure visualizations remain clearly visible</a:t>
            </a:r>
            <a:endParaRPr lang="en-US" sz="708" dirty="0"/>
          </a:p>
        </p:txBody>
      </p:sp>
      <p:pic>
        <p:nvPicPr>
          <p:cNvPr id="18" name="Image 5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07035" y="3286522"/>
            <a:ext cx="5977831" cy="3458170"/>
          </a:xfrm>
          <a:prstGeom prst="rect">
            <a:avLst/>
          </a:prstGeom>
        </p:spPr>
      </p:pic>
      <p:pic>
        <p:nvPicPr>
          <p:cNvPr id="19" name="Image 6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07035" y="6850956"/>
            <a:ext cx="5977831" cy="3305671"/>
          </a:xfrm>
          <a:prstGeom prst="rect">
            <a:avLst/>
          </a:prstGeom>
        </p:spPr>
      </p:pic>
      <p:sp>
        <p:nvSpPr>
          <p:cNvPr id="20" name="Shape 11"/>
          <p:cNvSpPr/>
          <p:nvPr/>
        </p:nvSpPr>
        <p:spPr>
          <a:xfrm>
            <a:off x="3107035" y="10262890"/>
            <a:ext cx="5977831" cy="401538"/>
          </a:xfrm>
          <a:prstGeom prst="roundRect">
            <a:avLst>
              <a:gd name="adj" fmla="val 3531"/>
            </a:avLst>
          </a:prstGeom>
          <a:solidFill>
            <a:srgbClr val="DADAD7"/>
          </a:solidFill>
          <a:ln/>
        </p:spPr>
        <p:txBody>
          <a:bodyPr/>
          <a:lstStyle/>
          <a:p>
            <a:endParaRPr lang="pl-PL" sz="1500"/>
          </a:p>
        </p:txBody>
      </p:sp>
      <p:pic>
        <p:nvPicPr>
          <p:cNvPr id="21" name="Image 7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01492" y="10406261"/>
            <a:ext cx="118070" cy="94457"/>
          </a:xfrm>
          <a:prstGeom prst="rect">
            <a:avLst/>
          </a:prstGeom>
        </p:spPr>
      </p:pic>
      <p:sp>
        <p:nvSpPr>
          <p:cNvPr id="22" name="Text 12"/>
          <p:cNvSpPr/>
          <p:nvPr/>
        </p:nvSpPr>
        <p:spPr>
          <a:xfrm>
            <a:off x="3414018" y="10380960"/>
            <a:ext cx="5576392" cy="151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67"/>
              </a:lnSpc>
            </a:pPr>
            <a:r>
              <a:rPr lang="en-US" sz="708" b="1" dirty="0">
                <a:solidFill>
                  <a:srgbClr val="00000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Pro Tip:</a:t>
            </a:r>
            <a:r>
              <a:rPr lang="en-US" sz="708" dirty="0">
                <a:solidFill>
                  <a:srgbClr val="00000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Set transparency to 10-30% to maintain readability while adding visual interest</a:t>
            </a:r>
            <a:endParaRPr lang="en-US" sz="708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664" y="332184"/>
            <a:ext cx="4308574" cy="6193632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478731" y="623590"/>
            <a:ext cx="540147" cy="197843"/>
          </a:xfrm>
          <a:prstGeom prst="roundRect">
            <a:avLst>
              <a:gd name="adj" fmla="val 6389"/>
            </a:avLst>
          </a:prstGeom>
          <a:solidFill>
            <a:srgbClr val="E6E6E5"/>
          </a:solidFill>
          <a:ln/>
        </p:spPr>
        <p:txBody>
          <a:bodyPr/>
          <a:lstStyle/>
          <a:p>
            <a:endParaRPr lang="pl-PL" sz="1500"/>
          </a:p>
        </p:txBody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1932" y="680343"/>
            <a:ext cx="84237" cy="84237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668238" y="655142"/>
            <a:ext cx="287437" cy="1347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042"/>
              </a:lnSpc>
            </a:pPr>
            <a:r>
              <a:rPr lang="en-US" sz="625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THEME</a:t>
            </a:r>
            <a:endParaRPr lang="en-US" sz="625" dirty="0"/>
          </a:p>
        </p:txBody>
      </p:sp>
      <p:sp>
        <p:nvSpPr>
          <p:cNvPr id="7" name="Text 2"/>
          <p:cNvSpPr/>
          <p:nvPr/>
        </p:nvSpPr>
        <p:spPr>
          <a:xfrm>
            <a:off x="478731" y="863501"/>
            <a:ext cx="6156424" cy="3291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583"/>
              </a:lnSpc>
            </a:pPr>
            <a:r>
              <a:rPr lang="en-US" sz="2042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Step 3: Load a Power BI Theme (JSON Format)</a:t>
            </a:r>
            <a:endParaRPr lang="en-US" sz="2042" dirty="0"/>
          </a:p>
        </p:txBody>
      </p:sp>
      <p:sp>
        <p:nvSpPr>
          <p:cNvPr id="8" name="Shape 3"/>
          <p:cNvSpPr/>
          <p:nvPr/>
        </p:nvSpPr>
        <p:spPr>
          <a:xfrm>
            <a:off x="478731" y="1350566"/>
            <a:ext cx="6662539" cy="1028105"/>
          </a:xfrm>
          <a:prstGeom prst="roundRect">
            <a:avLst>
              <a:gd name="adj" fmla="val 1537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pl-PL" sz="1500"/>
          </a:p>
        </p:txBody>
      </p:sp>
      <p:sp>
        <p:nvSpPr>
          <p:cNvPr id="9" name="Shape 4"/>
          <p:cNvSpPr/>
          <p:nvPr/>
        </p:nvSpPr>
        <p:spPr>
          <a:xfrm>
            <a:off x="584002" y="1455837"/>
            <a:ext cx="316012" cy="316012"/>
          </a:xfrm>
          <a:prstGeom prst="roundRect">
            <a:avLst>
              <a:gd name="adj" fmla="val 24110622"/>
            </a:avLst>
          </a:prstGeom>
          <a:solidFill>
            <a:srgbClr val="1D1D1B"/>
          </a:solidFill>
          <a:ln/>
        </p:spPr>
        <p:txBody>
          <a:bodyPr/>
          <a:lstStyle/>
          <a:p>
            <a:endParaRPr lang="pl-PL" sz="150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0918" y="1542753"/>
            <a:ext cx="142181" cy="14218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84002" y="1877119"/>
            <a:ext cx="1316633" cy="1645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92"/>
              </a:lnSpc>
            </a:pPr>
            <a:r>
              <a:rPr lang="en-US" sz="100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Access View Tab</a:t>
            </a:r>
            <a:endParaRPr lang="en-US" sz="1000" dirty="0"/>
          </a:p>
        </p:txBody>
      </p:sp>
      <p:sp>
        <p:nvSpPr>
          <p:cNvPr id="12" name="Text 6"/>
          <p:cNvSpPr/>
          <p:nvPr/>
        </p:nvSpPr>
        <p:spPr>
          <a:xfrm>
            <a:off x="584002" y="2104827"/>
            <a:ext cx="6451997" cy="1685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92"/>
              </a:lnSpc>
            </a:pPr>
            <a:r>
              <a:rPr lang="en-US" sz="792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Click the </a:t>
            </a:r>
            <a:r>
              <a:rPr lang="en-US" sz="792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View</a:t>
            </a:r>
            <a:r>
              <a:rPr lang="en-US" sz="792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tab on the top ribbon in Power BI Desktop</a:t>
            </a:r>
            <a:endParaRPr lang="en-US" sz="792" dirty="0"/>
          </a:p>
        </p:txBody>
      </p:sp>
      <p:sp>
        <p:nvSpPr>
          <p:cNvPr id="13" name="Shape 7"/>
          <p:cNvSpPr/>
          <p:nvPr/>
        </p:nvSpPr>
        <p:spPr>
          <a:xfrm>
            <a:off x="478731" y="2483942"/>
            <a:ext cx="6662539" cy="1028105"/>
          </a:xfrm>
          <a:prstGeom prst="roundRect">
            <a:avLst>
              <a:gd name="adj" fmla="val 1537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pl-PL" sz="1500"/>
          </a:p>
        </p:txBody>
      </p:sp>
      <p:sp>
        <p:nvSpPr>
          <p:cNvPr id="14" name="Shape 8"/>
          <p:cNvSpPr/>
          <p:nvPr/>
        </p:nvSpPr>
        <p:spPr>
          <a:xfrm>
            <a:off x="584002" y="2589212"/>
            <a:ext cx="316012" cy="316012"/>
          </a:xfrm>
          <a:prstGeom prst="roundRect">
            <a:avLst>
              <a:gd name="adj" fmla="val 24110622"/>
            </a:avLst>
          </a:prstGeom>
          <a:solidFill>
            <a:srgbClr val="1D1D1B"/>
          </a:solidFill>
          <a:ln/>
        </p:spPr>
        <p:txBody>
          <a:bodyPr/>
          <a:lstStyle/>
          <a:p>
            <a:endParaRPr lang="pl-PL" sz="150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0918" y="2676129"/>
            <a:ext cx="142181" cy="142181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584002" y="3010495"/>
            <a:ext cx="1321395" cy="1645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92"/>
              </a:lnSpc>
            </a:pPr>
            <a:r>
              <a:rPr lang="en-US" sz="100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Open Themes Menu</a:t>
            </a:r>
            <a:endParaRPr lang="en-US" sz="1000" dirty="0"/>
          </a:p>
        </p:txBody>
      </p:sp>
      <p:sp>
        <p:nvSpPr>
          <p:cNvPr id="17" name="Text 10"/>
          <p:cNvSpPr/>
          <p:nvPr/>
        </p:nvSpPr>
        <p:spPr>
          <a:xfrm>
            <a:off x="584002" y="3238203"/>
            <a:ext cx="6451997" cy="1685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92"/>
              </a:lnSpc>
            </a:pPr>
            <a:r>
              <a:rPr lang="en-US" sz="792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Click the </a:t>
            </a:r>
            <a:r>
              <a:rPr lang="en-US" sz="792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Themes</a:t>
            </a:r>
            <a:r>
              <a:rPr lang="en-US" sz="792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dropdown to see available theme options</a:t>
            </a:r>
            <a:endParaRPr lang="en-US" sz="792" dirty="0"/>
          </a:p>
        </p:txBody>
      </p:sp>
      <p:sp>
        <p:nvSpPr>
          <p:cNvPr id="18" name="Shape 11"/>
          <p:cNvSpPr/>
          <p:nvPr/>
        </p:nvSpPr>
        <p:spPr>
          <a:xfrm>
            <a:off x="478731" y="3617318"/>
            <a:ext cx="6662539" cy="1028105"/>
          </a:xfrm>
          <a:prstGeom prst="roundRect">
            <a:avLst>
              <a:gd name="adj" fmla="val 1537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pl-PL" sz="1500"/>
          </a:p>
        </p:txBody>
      </p:sp>
      <p:sp>
        <p:nvSpPr>
          <p:cNvPr id="19" name="Shape 12"/>
          <p:cNvSpPr/>
          <p:nvPr/>
        </p:nvSpPr>
        <p:spPr>
          <a:xfrm>
            <a:off x="584002" y="3722588"/>
            <a:ext cx="316012" cy="316012"/>
          </a:xfrm>
          <a:prstGeom prst="roundRect">
            <a:avLst>
              <a:gd name="adj" fmla="val 24110622"/>
            </a:avLst>
          </a:prstGeom>
          <a:solidFill>
            <a:srgbClr val="1D1D1B"/>
          </a:solidFill>
          <a:ln/>
        </p:spPr>
        <p:txBody>
          <a:bodyPr/>
          <a:lstStyle/>
          <a:p>
            <a:endParaRPr lang="pl-PL" sz="1500"/>
          </a:p>
        </p:txBody>
      </p:sp>
      <p:pic>
        <p:nvPicPr>
          <p:cNvPr id="20" name="Image 5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0918" y="3809505"/>
            <a:ext cx="142181" cy="142181"/>
          </a:xfrm>
          <a:prstGeom prst="rect">
            <a:avLst/>
          </a:prstGeom>
        </p:spPr>
      </p:pic>
      <p:sp>
        <p:nvSpPr>
          <p:cNvPr id="21" name="Text 13"/>
          <p:cNvSpPr/>
          <p:nvPr/>
        </p:nvSpPr>
        <p:spPr>
          <a:xfrm>
            <a:off x="584002" y="4143871"/>
            <a:ext cx="1316633" cy="1645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92"/>
              </a:lnSpc>
            </a:pPr>
            <a:r>
              <a:rPr lang="en-US" sz="100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Browse for JSON</a:t>
            </a:r>
            <a:endParaRPr lang="en-US" sz="1000" dirty="0"/>
          </a:p>
        </p:txBody>
      </p:sp>
      <p:sp>
        <p:nvSpPr>
          <p:cNvPr id="22" name="Text 14"/>
          <p:cNvSpPr/>
          <p:nvPr/>
        </p:nvSpPr>
        <p:spPr>
          <a:xfrm>
            <a:off x="584002" y="4371579"/>
            <a:ext cx="6451997" cy="1685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92"/>
              </a:lnSpc>
            </a:pPr>
            <a:r>
              <a:rPr lang="en-US" sz="792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Select </a:t>
            </a:r>
            <a:r>
              <a:rPr lang="en-US" sz="792" b="1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Browse for themes</a:t>
            </a:r>
            <a:r>
              <a:rPr lang="en-US" sz="792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and locate your JSON theme file</a:t>
            </a:r>
            <a:endParaRPr lang="en-US" sz="792" dirty="0"/>
          </a:p>
        </p:txBody>
      </p:sp>
      <p:sp>
        <p:nvSpPr>
          <p:cNvPr id="23" name="Shape 15"/>
          <p:cNvSpPr/>
          <p:nvPr/>
        </p:nvSpPr>
        <p:spPr>
          <a:xfrm>
            <a:off x="478731" y="4750693"/>
            <a:ext cx="6662539" cy="1028105"/>
          </a:xfrm>
          <a:prstGeom prst="roundRect">
            <a:avLst>
              <a:gd name="adj" fmla="val 1537"/>
            </a:avLst>
          </a:prstGeom>
          <a:solidFill>
            <a:srgbClr val="F0EAEA"/>
          </a:solidFill>
          <a:ln/>
        </p:spPr>
        <p:txBody>
          <a:bodyPr/>
          <a:lstStyle/>
          <a:p>
            <a:endParaRPr lang="pl-PL" sz="1500"/>
          </a:p>
        </p:txBody>
      </p:sp>
      <p:sp>
        <p:nvSpPr>
          <p:cNvPr id="24" name="Shape 16"/>
          <p:cNvSpPr/>
          <p:nvPr/>
        </p:nvSpPr>
        <p:spPr>
          <a:xfrm>
            <a:off x="584002" y="4855964"/>
            <a:ext cx="316012" cy="316012"/>
          </a:xfrm>
          <a:prstGeom prst="roundRect">
            <a:avLst>
              <a:gd name="adj" fmla="val 24110622"/>
            </a:avLst>
          </a:prstGeom>
          <a:solidFill>
            <a:srgbClr val="1D1D1B"/>
          </a:solidFill>
          <a:ln/>
        </p:spPr>
        <p:txBody>
          <a:bodyPr/>
          <a:lstStyle/>
          <a:p>
            <a:endParaRPr lang="pl-PL" sz="1500"/>
          </a:p>
        </p:txBody>
      </p:sp>
      <p:pic>
        <p:nvPicPr>
          <p:cNvPr id="25" name="Image 6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0918" y="4942880"/>
            <a:ext cx="142181" cy="142181"/>
          </a:xfrm>
          <a:prstGeom prst="rect">
            <a:avLst/>
          </a:prstGeom>
        </p:spPr>
      </p:pic>
      <p:sp>
        <p:nvSpPr>
          <p:cNvPr id="26" name="Text 17"/>
          <p:cNvSpPr/>
          <p:nvPr/>
        </p:nvSpPr>
        <p:spPr>
          <a:xfrm>
            <a:off x="584002" y="5277247"/>
            <a:ext cx="1316633" cy="1645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92"/>
              </a:lnSpc>
            </a:pPr>
            <a:r>
              <a:rPr lang="en-US" sz="100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Apply Theme</a:t>
            </a:r>
            <a:endParaRPr lang="en-US" sz="1000" dirty="0"/>
          </a:p>
        </p:txBody>
      </p:sp>
      <p:sp>
        <p:nvSpPr>
          <p:cNvPr id="27" name="Text 18"/>
          <p:cNvSpPr/>
          <p:nvPr/>
        </p:nvSpPr>
        <p:spPr>
          <a:xfrm>
            <a:off x="584002" y="5504954"/>
            <a:ext cx="6451997" cy="1685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92"/>
              </a:lnSpc>
            </a:pPr>
            <a:r>
              <a:rPr lang="en-US" sz="792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Once loaded, all colors, fonts, and visual styles update automatically across your entire report</a:t>
            </a:r>
            <a:endParaRPr lang="en-US" sz="792" dirty="0"/>
          </a:p>
        </p:txBody>
      </p:sp>
      <p:sp>
        <p:nvSpPr>
          <p:cNvPr id="28" name="Text 19"/>
          <p:cNvSpPr/>
          <p:nvPr/>
        </p:nvSpPr>
        <p:spPr>
          <a:xfrm>
            <a:off x="478731" y="5897265"/>
            <a:ext cx="6662539" cy="3371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292"/>
              </a:lnSpc>
            </a:pPr>
            <a:r>
              <a:rPr lang="en-US" sz="792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JSON themes provide a powerful way to ensure brand consistency and enhance the visual appeal of your reports by automatically applying custom colors, visualization styles, and typography.</a:t>
            </a:r>
            <a:endParaRPr lang="en-US" sz="792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324</Words>
  <Application>Microsoft Office PowerPoint</Application>
  <PresentationFormat>Widescreen</PresentationFormat>
  <Paragraphs>44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Aptos</vt:lpstr>
      <vt:lpstr>Aptos Display</vt:lpstr>
      <vt:lpstr>Arial</vt:lpstr>
      <vt:lpstr>Tomorrow</vt:lpstr>
      <vt:lpstr>Tomorrow Light</vt:lpstr>
      <vt:lpstr>Tomorrow Semi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Paulina Mirota</dc:creator>
  <cp:lastModifiedBy>111</cp:lastModifiedBy>
  <cp:revision>8</cp:revision>
  <dcterms:created xsi:type="dcterms:W3CDTF">2025-04-12T09:49:43Z</dcterms:created>
  <dcterms:modified xsi:type="dcterms:W3CDTF">2026-01-06T18:16:56Z</dcterms:modified>
</cp:coreProperties>
</file>